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256" r:id="rId2"/>
    <p:sldId id="257" r:id="rId3"/>
    <p:sldId id="258" r:id="rId4"/>
    <p:sldId id="259" r:id="rId5"/>
    <p:sldId id="446" r:id="rId6"/>
    <p:sldId id="355" r:id="rId7"/>
    <p:sldId id="429" r:id="rId8"/>
    <p:sldId id="382" r:id="rId9"/>
    <p:sldId id="396" r:id="rId10"/>
    <p:sldId id="375" r:id="rId11"/>
    <p:sldId id="432" r:id="rId12"/>
    <p:sldId id="393" r:id="rId13"/>
    <p:sldId id="444" r:id="rId14"/>
    <p:sldId id="434" r:id="rId15"/>
    <p:sldId id="435" r:id="rId16"/>
    <p:sldId id="437" r:id="rId17"/>
    <p:sldId id="438" r:id="rId18"/>
    <p:sldId id="445" r:id="rId19"/>
    <p:sldId id="440" r:id="rId20"/>
    <p:sldId id="441" r:id="rId21"/>
    <p:sldId id="442" r:id="rId22"/>
    <p:sldId id="443" r:id="rId23"/>
    <p:sldId id="447" r:id="rId24"/>
    <p:sldId id="448" r:id="rId25"/>
    <p:sldId id="449" r:id="rId26"/>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2B8CE1"/>
    <a:srgbClr val="F8F4E9"/>
    <a:srgbClr val="404040"/>
    <a:srgbClr val="FD8CE0"/>
    <a:srgbClr val="E136D0"/>
    <a:srgbClr val="B2E203"/>
    <a:srgbClr val="A0CB05"/>
    <a:srgbClr val="AFCC37"/>
    <a:srgbClr val="218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3"/>
    <p:restoredTop sz="95918"/>
  </p:normalViewPr>
  <p:slideViewPr>
    <p:cSldViewPr snapToGrid="0" snapToObjects="1">
      <p:cViewPr varScale="1">
        <p:scale>
          <a:sx n="44" d="100"/>
          <a:sy n="44" d="100"/>
        </p:scale>
        <p:origin x="288" y="9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3600" b="0" i="0" u="none" strike="noStrike" kern="1200" spc="0" baseline="0">
              <a:solidFill>
                <a:schemeClr val="bg1"/>
              </a:solidFill>
              <a:latin typeface="+mj-lt"/>
              <a:ea typeface="+mn-ea"/>
              <a:cs typeface="+mn-cs"/>
            </a:defRPr>
          </a:pPr>
          <a:endParaRPr lang="en-US"/>
        </a:p>
      </c:txPr>
    </c:title>
    <c:autoTitleDeleted val="0"/>
    <c:plotArea>
      <c:layout>
        <c:manualLayout>
          <c:layoutTarget val="inner"/>
          <c:xMode val="edge"/>
          <c:yMode val="edge"/>
          <c:x val="0.15879203974018125"/>
          <c:y val="0.16032501112005243"/>
          <c:w val="0.67263000275030305"/>
          <c:h val="0.67263000275030305"/>
        </c:manualLayout>
      </c:layout>
      <c:pieChart>
        <c:varyColors val="1"/>
        <c:ser>
          <c:idx val="0"/>
          <c:order val="0"/>
          <c:tx>
            <c:strRef>
              <c:f>Sheet1!$B$1</c:f>
              <c:strCache>
                <c:ptCount val="1"/>
                <c:pt idx="0">
                  <c:v>Urbanicity</c:v>
                </c:pt>
              </c:strCache>
            </c:strRef>
          </c:tx>
          <c:spPr>
            <a:ln w="50800">
              <a:noFill/>
            </a:ln>
          </c:spPr>
          <c:dPt>
            <c:idx val="0"/>
            <c:bubble3D val="0"/>
            <c:spPr>
              <a:solidFill>
                <a:schemeClr val="bg1">
                  <a:lumMod val="50000"/>
                </a:schemeClr>
              </a:solidFill>
              <a:ln w="50800">
                <a:noFill/>
              </a:ln>
              <a:effectLst/>
            </c:spPr>
            <c:extLst>
              <c:ext xmlns:c16="http://schemas.microsoft.com/office/drawing/2014/chart" uri="{C3380CC4-5D6E-409C-BE32-E72D297353CC}">
                <c16:uniqueId val="{00000001-5BF9-F646-91AA-AF0E056D62BB}"/>
              </c:ext>
            </c:extLst>
          </c:dPt>
          <c:dPt>
            <c:idx val="1"/>
            <c:bubble3D val="0"/>
            <c:spPr>
              <a:solidFill>
                <a:schemeClr val="accent2"/>
              </a:solidFill>
              <a:ln w="50800">
                <a:noFill/>
              </a:ln>
              <a:effectLst/>
            </c:spPr>
            <c:extLst>
              <c:ext xmlns:c16="http://schemas.microsoft.com/office/drawing/2014/chart" uri="{C3380CC4-5D6E-409C-BE32-E72D297353CC}">
                <c16:uniqueId val="{00000003-5BF9-F646-91AA-AF0E056D62BB}"/>
              </c:ext>
            </c:extLst>
          </c:dPt>
          <c:dPt>
            <c:idx val="2"/>
            <c:bubble3D val="0"/>
            <c:spPr>
              <a:solidFill>
                <a:schemeClr val="tx2">
                  <a:lumMod val="75000"/>
                  <a:lumOff val="25000"/>
                </a:schemeClr>
              </a:solidFill>
              <a:ln w="50800">
                <a:noFill/>
              </a:ln>
              <a:effectLst/>
            </c:spPr>
            <c:extLst>
              <c:ext xmlns:c16="http://schemas.microsoft.com/office/drawing/2014/chart" uri="{C3380CC4-5D6E-409C-BE32-E72D297353CC}">
                <c16:uniqueId val="{00000005-5BF9-F646-91AA-AF0E056D62BB}"/>
              </c:ext>
            </c:extLst>
          </c:dPt>
          <c:dLbls>
            <c:dLbl>
              <c:idx val="2"/>
              <c:spPr>
                <a:noFill/>
                <a:ln>
                  <a:noFill/>
                </a:ln>
                <a:effectLst/>
              </c:spPr>
              <c:txPr>
                <a:bodyPr rot="0" spcFirstLastPara="1" vertOverflow="ellipsis" vert="horz" wrap="square" lIns="38100" tIns="19050" rIns="38100" bIns="19050" anchor="ctr" anchorCtr="1">
                  <a:spAutoFit/>
                </a:bodyPr>
                <a:lstStyle/>
                <a:p>
                  <a:pPr>
                    <a:defRPr sz="4400" b="1" i="0" u="none" strike="noStrike" kern="1200" baseline="0">
                      <a:solidFill>
                        <a:schemeClr val="tx1"/>
                      </a:solidFill>
                      <a:latin typeface="+mj-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5BF9-F646-91AA-AF0E056D62BB}"/>
                </c:ext>
              </c:extLst>
            </c:dLbl>
            <c:spPr>
              <a:noFill/>
              <a:ln>
                <a:noFill/>
              </a:ln>
              <a:effectLst/>
            </c:spPr>
            <c:txPr>
              <a:bodyPr rot="0" spcFirstLastPara="1" vertOverflow="ellipsis" vert="horz" wrap="square" lIns="38100" tIns="19050" rIns="38100" bIns="19050" anchor="ctr" anchorCtr="1">
                <a:spAutoFit/>
              </a:bodyPr>
              <a:lstStyle/>
              <a:p>
                <a:pPr>
                  <a:defRPr sz="44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Urban</c:v>
                </c:pt>
                <c:pt idx="1">
                  <c:v>Suburban</c:v>
                </c:pt>
                <c:pt idx="2">
                  <c:v>Rural</c:v>
                </c:pt>
              </c:strCache>
            </c:strRef>
          </c:cat>
          <c:val>
            <c:numRef>
              <c:f>Sheet1!$B$2:$B$4</c:f>
              <c:numCache>
                <c:formatCode>0%</c:formatCode>
                <c:ptCount val="3"/>
                <c:pt idx="0">
                  <c:v>0.36</c:v>
                </c:pt>
                <c:pt idx="1">
                  <c:v>0.44</c:v>
                </c:pt>
                <c:pt idx="2">
                  <c:v>0.2</c:v>
                </c:pt>
              </c:numCache>
            </c:numRef>
          </c:val>
          <c:extLst>
            <c:ext xmlns:c16="http://schemas.microsoft.com/office/drawing/2014/chart" uri="{C3380CC4-5D6E-409C-BE32-E72D297353CC}">
              <c16:uniqueId val="{00000006-5BF9-F646-91AA-AF0E056D62B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Planned spending on Amazon during Prime</a:t>
            </a:r>
            <a:r>
              <a:rPr lang="en-US" sz="2800" baseline="0" dirty="0">
                <a:latin typeface="Arial" panose="020B0604020202020204" pitchFamily="34" charset="0"/>
                <a:cs typeface="Arial" panose="020B0604020202020204" pitchFamily="34" charset="0"/>
              </a:rPr>
              <a:t> Day</a:t>
            </a:r>
            <a:r>
              <a:rPr lang="en-US" sz="2800" dirty="0">
                <a:latin typeface="Arial" panose="020B0604020202020204" pitchFamily="34" charset="0"/>
                <a:cs typeface="Arial" panose="020B0604020202020204" pitchFamily="34" charset="0"/>
              </a:rPr>
              <a:t> vs prior years</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Spending much less</c:v>
                </c:pt>
                <c:pt idx="1">
                  <c:v>Spending somewhat less</c:v>
                </c:pt>
                <c:pt idx="2">
                  <c:v>About the same</c:v>
                </c:pt>
                <c:pt idx="3">
                  <c:v>Spending somewhat more</c:v>
                </c:pt>
                <c:pt idx="4">
                  <c:v>Spending much more</c:v>
                </c:pt>
              </c:strCache>
            </c:strRef>
          </c:cat>
          <c:val>
            <c:numRef>
              <c:f>Sheet1!$B$2:$B$6</c:f>
              <c:numCache>
                <c:formatCode>0%</c:formatCode>
                <c:ptCount val="5"/>
                <c:pt idx="0">
                  <c:v>0.09</c:v>
                </c:pt>
                <c:pt idx="1">
                  <c:v>0.14000000000000001</c:v>
                </c:pt>
                <c:pt idx="2">
                  <c:v>0.48</c:v>
                </c:pt>
                <c:pt idx="3">
                  <c:v>0.19</c:v>
                </c:pt>
                <c:pt idx="4">
                  <c:v>0.09</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Spending much less</c:v>
                </c:pt>
                <c:pt idx="1">
                  <c:v>Spending somewhat less</c:v>
                </c:pt>
                <c:pt idx="2">
                  <c:v>About the same</c:v>
                </c:pt>
                <c:pt idx="3">
                  <c:v>Spending somewhat more</c:v>
                </c:pt>
                <c:pt idx="4">
                  <c:v>Spending much more</c:v>
                </c:pt>
              </c:strCache>
            </c:strRef>
          </c:cat>
          <c:val>
            <c:numRef>
              <c:f>Sheet1!$C$2:$C$6</c:f>
              <c:numCache>
                <c:formatCode>0%</c:formatCode>
                <c:ptCount val="5"/>
                <c:pt idx="0">
                  <c:v>0.04</c:v>
                </c:pt>
                <c:pt idx="1">
                  <c:v>0.22</c:v>
                </c:pt>
                <c:pt idx="2">
                  <c:v>0.41</c:v>
                </c:pt>
                <c:pt idx="3">
                  <c:v>0.26</c:v>
                </c:pt>
                <c:pt idx="4">
                  <c:v>0.08</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Spending much less</c:v>
                </c:pt>
                <c:pt idx="1">
                  <c:v>Spending somewhat less</c:v>
                </c:pt>
                <c:pt idx="2">
                  <c:v>About the same</c:v>
                </c:pt>
                <c:pt idx="3">
                  <c:v>Spending somewhat more</c:v>
                </c:pt>
                <c:pt idx="4">
                  <c:v>Spending much more</c:v>
                </c:pt>
              </c:strCache>
            </c:strRef>
          </c:cat>
          <c:val>
            <c:numRef>
              <c:f>Sheet1!$D$2:$D$6</c:f>
              <c:numCache>
                <c:formatCode>0%</c:formatCode>
                <c:ptCount val="5"/>
                <c:pt idx="0">
                  <c:v>0.09</c:v>
                </c:pt>
                <c:pt idx="1">
                  <c:v>0.15</c:v>
                </c:pt>
                <c:pt idx="2">
                  <c:v>0.41</c:v>
                </c:pt>
                <c:pt idx="3">
                  <c:v>0.21</c:v>
                </c:pt>
                <c:pt idx="4">
                  <c:v>0.14000000000000001</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Spending much less</c:v>
                </c:pt>
                <c:pt idx="1">
                  <c:v>Spending somewhat less</c:v>
                </c:pt>
                <c:pt idx="2">
                  <c:v>About the same</c:v>
                </c:pt>
                <c:pt idx="3">
                  <c:v>Spending somewhat more</c:v>
                </c:pt>
                <c:pt idx="4">
                  <c:v>Spending much more</c:v>
                </c:pt>
              </c:strCache>
            </c:strRef>
          </c:cat>
          <c:val>
            <c:numRef>
              <c:f>Sheet1!$E$2:$E$6</c:f>
              <c:numCache>
                <c:formatCode>0%</c:formatCode>
                <c:ptCount val="5"/>
                <c:pt idx="0">
                  <c:v>0.08</c:v>
                </c:pt>
                <c:pt idx="1">
                  <c:v>0.16</c:v>
                </c:pt>
                <c:pt idx="2">
                  <c:v>0.47</c:v>
                </c:pt>
                <c:pt idx="3">
                  <c:v>0.18</c:v>
                </c:pt>
                <c:pt idx="4">
                  <c:v>0.11</c:v>
                </c:pt>
              </c:numCache>
            </c:numRef>
          </c:val>
          <c:extLst>
            <c:ext xmlns:c16="http://schemas.microsoft.com/office/drawing/2014/chart" uri="{C3380CC4-5D6E-409C-BE32-E72D297353CC}">
              <c16:uniqueId val="{00000003-B234-454E-842D-A82A76D24AEE}"/>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Spending much less</c:v>
                </c:pt>
                <c:pt idx="1">
                  <c:v>Spending somewhat less</c:v>
                </c:pt>
                <c:pt idx="2">
                  <c:v>About the same</c:v>
                </c:pt>
                <c:pt idx="3">
                  <c:v>Spending somewhat more</c:v>
                </c:pt>
                <c:pt idx="4">
                  <c:v>Spending much more</c:v>
                </c:pt>
              </c:strCache>
            </c:strRef>
          </c:cat>
          <c:val>
            <c:numRef>
              <c:f>Sheet1!$F$2:$F$6</c:f>
              <c:numCache>
                <c:formatCode>0%</c:formatCode>
                <c:ptCount val="5"/>
                <c:pt idx="0">
                  <c:v>0.14000000000000001</c:v>
                </c:pt>
                <c:pt idx="1">
                  <c:v>0.09</c:v>
                </c:pt>
                <c:pt idx="2">
                  <c:v>0.63</c:v>
                </c:pt>
                <c:pt idx="3">
                  <c:v>0.13</c:v>
                </c:pt>
                <c:pt idx="4">
                  <c:v>0</c:v>
                </c:pt>
              </c:numCache>
            </c:numRef>
          </c:val>
          <c:extLst>
            <c:ext xmlns:c16="http://schemas.microsoft.com/office/drawing/2014/chart" uri="{C3380CC4-5D6E-409C-BE32-E72D297353CC}">
              <c16:uniqueId val="{00000004-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b="0" i="0" kern="1200" spc="0" baseline="0" dirty="0">
                <a:solidFill>
                  <a:srgbClr val="595959"/>
                </a:solidFill>
                <a:effectLst/>
              </a:rPr>
              <a:t>Influence of spending less on Amazon on Prime Day</a:t>
            </a:r>
            <a:endParaRPr lang="en-US" sz="2800"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Column2</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The increasing prices of things other than gasoline</c:v>
                </c:pt>
                <c:pt idx="1">
                  <c:v> The impact of high gas prices</c:v>
                </c:pt>
                <c:pt idx="2">
                  <c:v> Worry about more inflation in the coming months</c:v>
                </c:pt>
                <c:pt idx="3">
                  <c:v> Worry about the possibility of a recession</c:v>
                </c:pt>
                <c:pt idx="4">
                  <c:v> Concern about your investments</c:v>
                </c:pt>
                <c:pt idx="5">
                  <c:v> You don’t need or want anything</c:v>
                </c:pt>
              </c:strCache>
            </c:strRef>
          </c:cat>
          <c:val>
            <c:numRef>
              <c:f>Sheet1!$B$2:$B$7</c:f>
              <c:numCache>
                <c:formatCode>0%</c:formatCode>
                <c:ptCount val="6"/>
                <c:pt idx="0">
                  <c:v>0.78</c:v>
                </c:pt>
                <c:pt idx="1">
                  <c:v>0.77</c:v>
                </c:pt>
                <c:pt idx="2">
                  <c:v>0.75</c:v>
                </c:pt>
                <c:pt idx="3">
                  <c:v>0.63</c:v>
                </c:pt>
                <c:pt idx="4">
                  <c:v>0.56000000000000005</c:v>
                </c:pt>
                <c:pt idx="5">
                  <c:v>0.38</c:v>
                </c:pt>
              </c:numCache>
            </c:numRef>
          </c:val>
          <c:extLst>
            <c:ext xmlns:c16="http://schemas.microsoft.com/office/drawing/2014/chart" uri="{C3380CC4-5D6E-409C-BE32-E72D297353CC}">
              <c16:uniqueId val="{00000000-DDAF-4043-8941-C919D933A9D8}"/>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The impact of high gas prices</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6.3583815028901737E-3"/>
          <c:y val="9.5344506517690872E-2"/>
          <c:w val="0.9872832369942196"/>
          <c:h val="0.79643983049604838"/>
        </c:manualLayout>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0.77</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0.45</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0.83000000000000007</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0.80999999999999994</c:v>
                </c:pt>
              </c:numCache>
            </c:numRef>
          </c:val>
          <c:extLst>
            <c:ext xmlns:c16="http://schemas.microsoft.com/office/drawing/2014/chart" uri="{C3380CC4-5D6E-409C-BE32-E72D297353CC}">
              <c16:uniqueId val="{00000003-B234-454E-842D-A82A76D24AEE}"/>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0.79</c:v>
                </c:pt>
              </c:numCache>
            </c:numRef>
          </c:val>
          <c:extLst>
            <c:ext xmlns:c16="http://schemas.microsoft.com/office/drawing/2014/chart" uri="{C3380CC4-5D6E-409C-BE32-E72D297353CC}">
              <c16:uniqueId val="{00000004-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The increasing prices of things other than gasoline</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6.3583815028901737E-3"/>
          <c:y val="9.5344506517690872E-2"/>
          <c:w val="0.9872832369942196"/>
          <c:h val="0.79643983049604838"/>
        </c:manualLayout>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0.78</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0.65999999999999992</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0.71</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0.88000000000000012</c:v>
                </c:pt>
              </c:numCache>
            </c:numRef>
          </c:val>
          <c:extLst>
            <c:ext xmlns:c16="http://schemas.microsoft.com/office/drawing/2014/chart" uri="{C3380CC4-5D6E-409C-BE32-E72D297353CC}">
              <c16:uniqueId val="{00000003-B234-454E-842D-A82A76D24AEE}"/>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0.82000000000000006</c:v>
                </c:pt>
              </c:numCache>
            </c:numRef>
          </c:val>
          <c:extLst>
            <c:ext xmlns:c16="http://schemas.microsoft.com/office/drawing/2014/chart" uri="{C3380CC4-5D6E-409C-BE32-E72D297353CC}">
              <c16:uniqueId val="{00000004-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b="0" i="0" kern="1200" spc="0" baseline="0" dirty="0">
                <a:solidFill>
                  <a:srgbClr val="595959"/>
                </a:solidFill>
                <a:effectLst/>
              </a:rPr>
              <a:t>Influence of spending more on Amazon on Prime Day</a:t>
            </a:r>
            <a:endParaRPr lang="en-US" sz="2800"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Doing more holiday shopping on Prime Day than in years past</c:v>
                </c:pt>
                <c:pt idx="1">
                  <c:v> An increase in your income</c:v>
                </c:pt>
                <c:pt idx="2">
                  <c:v> Needing or wanting more things you did in the past</c:v>
                </c:pt>
              </c:strCache>
            </c:strRef>
          </c:cat>
          <c:val>
            <c:numRef>
              <c:f>Sheet1!$B$2:$B$4</c:f>
              <c:numCache>
                <c:formatCode>0%</c:formatCode>
                <c:ptCount val="3"/>
                <c:pt idx="0">
                  <c:v>0.77</c:v>
                </c:pt>
                <c:pt idx="1">
                  <c:v>0.74</c:v>
                </c:pt>
                <c:pt idx="2">
                  <c:v>0.72</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Doing more holiday shopping on Prime Day than in years past</c:v>
                </c:pt>
                <c:pt idx="1">
                  <c:v> An increase in your income</c:v>
                </c:pt>
                <c:pt idx="2">
                  <c:v> Needing or wanting more things you did in the past</c:v>
                </c:pt>
              </c:strCache>
            </c:strRef>
          </c:cat>
          <c:val>
            <c:numRef>
              <c:f>Sheet1!$C$2:$C$4</c:f>
              <c:numCache>
                <c:formatCode>0%</c:formatCode>
                <c:ptCount val="3"/>
                <c:pt idx="0">
                  <c:v>0.36</c:v>
                </c:pt>
                <c:pt idx="1">
                  <c:v>0.64999999999999991</c:v>
                </c:pt>
                <c:pt idx="2">
                  <c:v>0.52</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Doing more holiday shopping on Prime Day than in years past</c:v>
                </c:pt>
                <c:pt idx="1">
                  <c:v> An increase in your income</c:v>
                </c:pt>
                <c:pt idx="2">
                  <c:v> Needing or wanting more things you did in the past</c:v>
                </c:pt>
              </c:strCache>
            </c:strRef>
          </c:cat>
          <c:val>
            <c:numRef>
              <c:f>Sheet1!$D$2:$D$4</c:f>
              <c:numCache>
                <c:formatCode>0%</c:formatCode>
                <c:ptCount val="3"/>
                <c:pt idx="0">
                  <c:v>0.83000000000000007</c:v>
                </c:pt>
                <c:pt idx="1">
                  <c:v>0.78</c:v>
                </c:pt>
                <c:pt idx="2">
                  <c:v>0.8</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Doing more holiday shopping on Prime Day than in years past</c:v>
                </c:pt>
                <c:pt idx="1">
                  <c:v> An increase in your income</c:v>
                </c:pt>
                <c:pt idx="2">
                  <c:v> Needing or wanting more things you did in the past</c:v>
                </c:pt>
              </c:strCache>
            </c:strRef>
          </c:cat>
          <c:val>
            <c:numRef>
              <c:f>Sheet1!$E$2:$E$4</c:f>
              <c:numCache>
                <c:formatCode>0%</c:formatCode>
                <c:ptCount val="3"/>
                <c:pt idx="0">
                  <c:v>0.8</c:v>
                </c:pt>
                <c:pt idx="1">
                  <c:v>0.8</c:v>
                </c:pt>
                <c:pt idx="2">
                  <c:v>0.72</c:v>
                </c:pt>
              </c:numCache>
            </c:numRef>
          </c:val>
          <c:extLst>
            <c:ext xmlns:c16="http://schemas.microsoft.com/office/drawing/2014/chart" uri="{C3380CC4-5D6E-409C-BE32-E72D297353CC}">
              <c16:uniqueId val="{00000003-B234-454E-842D-A82A76D24AEE}"/>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Doing more holiday shopping on Prime Day than in years past</c:v>
                </c:pt>
                <c:pt idx="1">
                  <c:v> An increase in your income</c:v>
                </c:pt>
                <c:pt idx="2">
                  <c:v> Needing or wanting more things you did in the past</c:v>
                </c:pt>
              </c:strCache>
            </c:strRef>
          </c:cat>
          <c:val>
            <c:numRef>
              <c:f>Sheet1!$F$2:$F$4</c:f>
              <c:numCache>
                <c:formatCode>0%</c:formatCode>
                <c:ptCount val="3"/>
                <c:pt idx="0">
                  <c:v>0.89</c:v>
                </c:pt>
                <c:pt idx="1">
                  <c:v>0.44999999999999996</c:v>
                </c:pt>
                <c:pt idx="2">
                  <c:v>0.56000000000000005</c:v>
                </c:pt>
              </c:numCache>
            </c:numRef>
          </c:val>
          <c:extLst>
            <c:ext xmlns:c16="http://schemas.microsoft.com/office/drawing/2014/chart" uri="{C3380CC4-5D6E-409C-BE32-E72D297353CC}">
              <c16:uniqueId val="{00000004-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Approach to budgeting Prime Day</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buy the items I feel are a good deal</c:v>
                </c:pt>
                <c:pt idx="1">
                  <c:v>I have a budget for each of the items I plan to buy</c:v>
                </c:pt>
                <c:pt idx="2">
                  <c:v>I have a strict overall budget I stick to</c:v>
                </c:pt>
              </c:strCache>
            </c:strRef>
          </c:cat>
          <c:val>
            <c:numRef>
              <c:f>Sheet1!$B$2:$B$4</c:f>
              <c:numCache>
                <c:formatCode>0%</c:formatCode>
                <c:ptCount val="3"/>
                <c:pt idx="0">
                  <c:v>0.57999999999999996</c:v>
                </c:pt>
                <c:pt idx="1">
                  <c:v>0.23</c:v>
                </c:pt>
                <c:pt idx="2">
                  <c:v>0.19</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buy the items I feel are a good deal</c:v>
                </c:pt>
                <c:pt idx="1">
                  <c:v>I have a budget for each of the items I plan to buy</c:v>
                </c:pt>
                <c:pt idx="2">
                  <c:v>I have a strict overall budget I stick to</c:v>
                </c:pt>
              </c:strCache>
            </c:strRef>
          </c:cat>
          <c:val>
            <c:numRef>
              <c:f>Sheet1!$C$2:$C$4</c:f>
              <c:numCache>
                <c:formatCode>0%</c:formatCode>
                <c:ptCount val="3"/>
                <c:pt idx="0">
                  <c:v>0.5</c:v>
                </c:pt>
                <c:pt idx="1">
                  <c:v>0.23</c:v>
                </c:pt>
                <c:pt idx="2">
                  <c:v>0.27</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buy the items I feel are a good deal</c:v>
                </c:pt>
                <c:pt idx="1">
                  <c:v>I have a budget for each of the items I plan to buy</c:v>
                </c:pt>
                <c:pt idx="2">
                  <c:v>I have a strict overall budget I stick to</c:v>
                </c:pt>
              </c:strCache>
            </c:strRef>
          </c:cat>
          <c:val>
            <c:numRef>
              <c:f>Sheet1!$D$2:$D$4</c:f>
              <c:numCache>
                <c:formatCode>0%</c:formatCode>
                <c:ptCount val="3"/>
                <c:pt idx="0">
                  <c:v>0.55000000000000004</c:v>
                </c:pt>
                <c:pt idx="1">
                  <c:v>0.26</c:v>
                </c:pt>
                <c:pt idx="2">
                  <c:v>0.19</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buy the items I feel are a good deal</c:v>
                </c:pt>
                <c:pt idx="1">
                  <c:v>I have a budget for each of the items I plan to buy</c:v>
                </c:pt>
                <c:pt idx="2">
                  <c:v>I have a strict overall budget I stick to</c:v>
                </c:pt>
              </c:strCache>
            </c:strRef>
          </c:cat>
          <c:val>
            <c:numRef>
              <c:f>Sheet1!$E$2:$E$4</c:f>
              <c:numCache>
                <c:formatCode>0%</c:formatCode>
                <c:ptCount val="3"/>
                <c:pt idx="0">
                  <c:v>0.66</c:v>
                </c:pt>
                <c:pt idx="1">
                  <c:v>0.18</c:v>
                </c:pt>
                <c:pt idx="2">
                  <c:v>0.15</c:v>
                </c:pt>
              </c:numCache>
            </c:numRef>
          </c:val>
          <c:extLst>
            <c:ext xmlns:c16="http://schemas.microsoft.com/office/drawing/2014/chart" uri="{C3380CC4-5D6E-409C-BE32-E72D297353CC}">
              <c16:uniqueId val="{00000003-B234-454E-842D-A82A76D24AEE}"/>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buy the items I feel are a good deal</c:v>
                </c:pt>
                <c:pt idx="1">
                  <c:v>I have a budget for each of the items I plan to buy</c:v>
                </c:pt>
                <c:pt idx="2">
                  <c:v>I have a strict overall budget I stick to</c:v>
                </c:pt>
              </c:strCache>
            </c:strRef>
          </c:cat>
          <c:val>
            <c:numRef>
              <c:f>Sheet1!$F$2:$F$4</c:f>
              <c:numCache>
                <c:formatCode>0%</c:formatCode>
                <c:ptCount val="3"/>
                <c:pt idx="0">
                  <c:v>0.59</c:v>
                </c:pt>
                <c:pt idx="1">
                  <c:v>0.22</c:v>
                </c:pt>
                <c:pt idx="2">
                  <c:v>0.19</c:v>
                </c:pt>
              </c:numCache>
            </c:numRef>
          </c:val>
          <c:extLst>
            <c:ext xmlns:c16="http://schemas.microsoft.com/office/drawing/2014/chart" uri="{C3380CC4-5D6E-409C-BE32-E72D297353CC}">
              <c16:uniqueId val="{00000004-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b="0" i="0" kern="1200" spc="0" baseline="0" dirty="0">
                <a:solidFill>
                  <a:srgbClr val="595959"/>
                </a:solidFill>
                <a:effectLst/>
              </a:rPr>
              <a:t>% of regular shopping spending on Prime Day</a:t>
            </a:r>
            <a:endParaRPr lang="en-US" sz="2800"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Column2</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c:v>
                </c:pt>
                <c:pt idx="1">
                  <c:v>1% - 20%</c:v>
                </c:pt>
                <c:pt idx="2">
                  <c:v>21% - 40%</c:v>
                </c:pt>
                <c:pt idx="3">
                  <c:v>41% - 60%</c:v>
                </c:pt>
                <c:pt idx="4">
                  <c:v>61% - 80%</c:v>
                </c:pt>
                <c:pt idx="5">
                  <c:v>81% - 99%</c:v>
                </c:pt>
                <c:pt idx="6">
                  <c:v>100%</c:v>
                </c:pt>
              </c:strCache>
            </c:strRef>
          </c:cat>
          <c:val>
            <c:numRef>
              <c:f>Sheet1!$B$2:$B$8</c:f>
              <c:numCache>
                <c:formatCode>0%</c:formatCode>
                <c:ptCount val="7"/>
                <c:pt idx="0">
                  <c:v>0.01</c:v>
                </c:pt>
                <c:pt idx="1">
                  <c:v>0.05</c:v>
                </c:pt>
                <c:pt idx="2">
                  <c:v>0.14000000000000001</c:v>
                </c:pt>
                <c:pt idx="3">
                  <c:v>0.38</c:v>
                </c:pt>
                <c:pt idx="4">
                  <c:v>0.24</c:v>
                </c:pt>
                <c:pt idx="5">
                  <c:v>0.06</c:v>
                </c:pt>
                <c:pt idx="6">
                  <c:v>0.12</c:v>
                </c:pt>
              </c:numCache>
            </c:numRef>
          </c:val>
          <c:extLst>
            <c:ext xmlns:c16="http://schemas.microsoft.com/office/drawing/2014/chart" uri="{C3380CC4-5D6E-409C-BE32-E72D297353CC}">
              <c16:uniqueId val="{00000000-DDAF-4043-8941-C919D933A9D8}"/>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b="0" i="0" kern="1200" spc="0" baseline="0" dirty="0">
                <a:solidFill>
                  <a:srgbClr val="595959"/>
                </a:solidFill>
                <a:effectLst/>
              </a:rPr>
              <a:t>% of holiday shopping spending on Prime Day</a:t>
            </a:r>
            <a:endParaRPr lang="en-US" sz="28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sz="2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6.3583815028901737E-3"/>
          <c:y val="9.9068901303538182E-2"/>
          <c:w val="0.9872832369942196"/>
          <c:h val="0.66916758310239155"/>
        </c:manualLayout>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c:v>
                </c:pt>
                <c:pt idx="1">
                  <c:v>1% - 20%</c:v>
                </c:pt>
                <c:pt idx="2">
                  <c:v>21% - 40%</c:v>
                </c:pt>
                <c:pt idx="3">
                  <c:v>41% - 60%</c:v>
                </c:pt>
                <c:pt idx="4">
                  <c:v>61% - 80%</c:v>
                </c:pt>
                <c:pt idx="5">
                  <c:v>81% - 99%</c:v>
                </c:pt>
                <c:pt idx="6">
                  <c:v>100%</c:v>
                </c:pt>
              </c:strCache>
            </c:strRef>
          </c:cat>
          <c:val>
            <c:numRef>
              <c:f>Sheet1!$B$2:$B$8</c:f>
              <c:numCache>
                <c:formatCode>0%</c:formatCode>
                <c:ptCount val="7"/>
                <c:pt idx="0">
                  <c:v>0.12</c:v>
                </c:pt>
                <c:pt idx="1">
                  <c:v>0.13</c:v>
                </c:pt>
                <c:pt idx="2">
                  <c:v>0.25</c:v>
                </c:pt>
                <c:pt idx="3">
                  <c:v>0.36</c:v>
                </c:pt>
                <c:pt idx="4">
                  <c:v>0.1</c:v>
                </c:pt>
                <c:pt idx="5">
                  <c:v>0.02</c:v>
                </c:pt>
                <c:pt idx="6">
                  <c:v>0.01</c:v>
                </c:pt>
              </c:numCache>
            </c:numRef>
          </c:val>
          <c:extLst>
            <c:ext xmlns:c16="http://schemas.microsoft.com/office/drawing/2014/chart" uri="{C3380CC4-5D6E-409C-BE32-E72D297353CC}">
              <c16:uniqueId val="{00000000-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in val="0"/>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 Who will</a:t>
            </a:r>
            <a:r>
              <a:rPr lang="en-US" sz="2800" baseline="0" dirty="0">
                <a:latin typeface="Arial" panose="020B0604020202020204" pitchFamily="34" charset="0"/>
                <a:cs typeface="Arial" panose="020B0604020202020204" pitchFamily="34" charset="0"/>
              </a:rPr>
              <a:t> shop from other retailers on Prime Day</a:t>
            </a:r>
            <a:endParaRPr lang="en-US" sz="2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6.3583815028901737E-3"/>
          <c:y val="9.5344506517690872E-2"/>
          <c:w val="0.9872832369942196"/>
          <c:h val="0.79643983049604838"/>
        </c:manualLayout>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0.37</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0.32</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0.43</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0.38</c:v>
                </c:pt>
              </c:numCache>
            </c:numRef>
          </c:val>
          <c:extLst>
            <c:ext xmlns:c16="http://schemas.microsoft.com/office/drawing/2014/chart" uri="{C3380CC4-5D6E-409C-BE32-E72D297353CC}">
              <c16:uniqueId val="{00000003-B234-454E-842D-A82A76D24AEE}"/>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0.33</c:v>
                </c:pt>
              </c:numCache>
            </c:numRef>
          </c:val>
          <c:extLst>
            <c:ext xmlns:c16="http://schemas.microsoft.com/office/drawing/2014/chart" uri="{C3380CC4-5D6E-409C-BE32-E72D297353CC}">
              <c16:uniqueId val="{00000004-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 of</a:t>
            </a:r>
            <a:r>
              <a:rPr lang="en-US" sz="2800" baseline="0" dirty="0">
                <a:latin typeface="Arial" panose="020B0604020202020204" pitchFamily="34" charset="0"/>
                <a:cs typeface="Arial" panose="020B0604020202020204" pitchFamily="34" charset="0"/>
              </a:rPr>
              <a:t> other retailers shopped from on Prime Day</a:t>
            </a:r>
            <a:endParaRPr lang="en-US" sz="2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Walmart</c:v>
                </c:pt>
                <c:pt idx="1">
                  <c:v> Target</c:v>
                </c:pt>
                <c:pt idx="2">
                  <c:v> Best Buy</c:v>
                </c:pt>
                <c:pt idx="3">
                  <c:v> A department store (Macy’s, Kohl’s, etc)</c:v>
                </c:pt>
                <c:pt idx="4">
                  <c:v> A club store (Costco, Sam’s Club, BJ’s)</c:v>
                </c:pt>
                <c:pt idx="5">
                  <c:v> A home improvement store (Lowe’s, Home Depot)</c:v>
                </c:pt>
                <c:pt idx="6">
                  <c:v> Another online exclusive retailer (Zappos, Wayfair, etc)</c:v>
                </c:pt>
                <c:pt idx="7">
                  <c:v> None of the above</c:v>
                </c:pt>
              </c:strCache>
            </c:strRef>
          </c:cat>
          <c:val>
            <c:numRef>
              <c:f>Sheet1!$B$2:$B$9</c:f>
              <c:numCache>
                <c:formatCode>0%</c:formatCode>
                <c:ptCount val="8"/>
                <c:pt idx="0">
                  <c:v>0.74</c:v>
                </c:pt>
                <c:pt idx="1">
                  <c:v>0.5</c:v>
                </c:pt>
                <c:pt idx="2">
                  <c:v>0.28999999999999998</c:v>
                </c:pt>
                <c:pt idx="3">
                  <c:v>0.26</c:v>
                </c:pt>
                <c:pt idx="4">
                  <c:v>0.2</c:v>
                </c:pt>
                <c:pt idx="5">
                  <c:v>0.2</c:v>
                </c:pt>
                <c:pt idx="6">
                  <c:v>0.16</c:v>
                </c:pt>
                <c:pt idx="7">
                  <c:v>0.06</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Walmart</c:v>
                </c:pt>
                <c:pt idx="1">
                  <c:v> Target</c:v>
                </c:pt>
                <c:pt idx="2">
                  <c:v> Best Buy</c:v>
                </c:pt>
                <c:pt idx="3">
                  <c:v> A department store (Macy’s, Kohl’s, etc)</c:v>
                </c:pt>
                <c:pt idx="4">
                  <c:v> A club store (Costco, Sam’s Club, BJ’s)</c:v>
                </c:pt>
                <c:pt idx="5">
                  <c:v> A home improvement store (Lowe’s, Home Depot)</c:v>
                </c:pt>
                <c:pt idx="6">
                  <c:v> Another online exclusive retailer (Zappos, Wayfair, etc)</c:v>
                </c:pt>
                <c:pt idx="7">
                  <c:v> None of the above</c:v>
                </c:pt>
              </c:strCache>
            </c:strRef>
          </c:cat>
          <c:val>
            <c:numRef>
              <c:f>Sheet1!$C$2:$C$9</c:f>
              <c:numCache>
                <c:formatCode>0%</c:formatCode>
                <c:ptCount val="8"/>
                <c:pt idx="0">
                  <c:v>0.64</c:v>
                </c:pt>
                <c:pt idx="1">
                  <c:v>0.65</c:v>
                </c:pt>
                <c:pt idx="2">
                  <c:v>0.33</c:v>
                </c:pt>
                <c:pt idx="3">
                  <c:v>0.36</c:v>
                </c:pt>
                <c:pt idx="4">
                  <c:v>0.23</c:v>
                </c:pt>
                <c:pt idx="5">
                  <c:v>0.17</c:v>
                </c:pt>
                <c:pt idx="6">
                  <c:v>0.18</c:v>
                </c:pt>
                <c:pt idx="7">
                  <c:v>7.0000000000000007E-2</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Walmart</c:v>
                </c:pt>
                <c:pt idx="1">
                  <c:v> Target</c:v>
                </c:pt>
                <c:pt idx="2">
                  <c:v> Best Buy</c:v>
                </c:pt>
                <c:pt idx="3">
                  <c:v> A department store (Macy’s, Kohl’s, etc)</c:v>
                </c:pt>
                <c:pt idx="4">
                  <c:v> A club store (Costco, Sam’s Club, BJ’s)</c:v>
                </c:pt>
                <c:pt idx="5">
                  <c:v> A home improvement store (Lowe’s, Home Depot)</c:v>
                </c:pt>
                <c:pt idx="6">
                  <c:v> Another online exclusive retailer (Zappos, Wayfair, etc)</c:v>
                </c:pt>
                <c:pt idx="7">
                  <c:v> None of the above</c:v>
                </c:pt>
              </c:strCache>
            </c:strRef>
          </c:cat>
          <c:val>
            <c:numRef>
              <c:f>Sheet1!$D$2:$D$9</c:f>
              <c:numCache>
                <c:formatCode>0%</c:formatCode>
                <c:ptCount val="8"/>
                <c:pt idx="0">
                  <c:v>0.75</c:v>
                </c:pt>
                <c:pt idx="1">
                  <c:v>0.59</c:v>
                </c:pt>
                <c:pt idx="2">
                  <c:v>0.34</c:v>
                </c:pt>
                <c:pt idx="3">
                  <c:v>0.25</c:v>
                </c:pt>
                <c:pt idx="4">
                  <c:v>0.2</c:v>
                </c:pt>
                <c:pt idx="5">
                  <c:v>0.17</c:v>
                </c:pt>
                <c:pt idx="6">
                  <c:v>0.21</c:v>
                </c:pt>
                <c:pt idx="7">
                  <c:v>0.05</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Walmart</c:v>
                </c:pt>
                <c:pt idx="1">
                  <c:v> Target</c:v>
                </c:pt>
                <c:pt idx="2">
                  <c:v> Best Buy</c:v>
                </c:pt>
                <c:pt idx="3">
                  <c:v> A department store (Macy’s, Kohl’s, etc)</c:v>
                </c:pt>
                <c:pt idx="4">
                  <c:v> A club store (Costco, Sam’s Club, BJ’s)</c:v>
                </c:pt>
                <c:pt idx="5">
                  <c:v> A home improvement store (Lowe’s, Home Depot)</c:v>
                </c:pt>
                <c:pt idx="6">
                  <c:v> Another online exclusive retailer (Zappos, Wayfair, etc)</c:v>
                </c:pt>
                <c:pt idx="7">
                  <c:v> None of the above</c:v>
                </c:pt>
              </c:strCache>
            </c:strRef>
          </c:cat>
          <c:val>
            <c:numRef>
              <c:f>Sheet1!$E$2:$E$9</c:f>
              <c:numCache>
                <c:formatCode>0%</c:formatCode>
                <c:ptCount val="8"/>
                <c:pt idx="0">
                  <c:v>0.75</c:v>
                </c:pt>
                <c:pt idx="1">
                  <c:v>0.46</c:v>
                </c:pt>
                <c:pt idx="2">
                  <c:v>0.31</c:v>
                </c:pt>
                <c:pt idx="3">
                  <c:v>0.22</c:v>
                </c:pt>
                <c:pt idx="4">
                  <c:v>0.22</c:v>
                </c:pt>
                <c:pt idx="5">
                  <c:v>0.27</c:v>
                </c:pt>
                <c:pt idx="6">
                  <c:v>0.14000000000000001</c:v>
                </c:pt>
                <c:pt idx="7">
                  <c:v>0.04</c:v>
                </c:pt>
              </c:numCache>
            </c:numRef>
          </c:val>
          <c:extLst>
            <c:ext xmlns:c16="http://schemas.microsoft.com/office/drawing/2014/chart" uri="{C3380CC4-5D6E-409C-BE32-E72D297353CC}">
              <c16:uniqueId val="{00000003-B234-454E-842D-A82A76D24AEE}"/>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Walmart</c:v>
                </c:pt>
                <c:pt idx="1">
                  <c:v> Target</c:v>
                </c:pt>
                <c:pt idx="2">
                  <c:v> Best Buy</c:v>
                </c:pt>
                <c:pt idx="3">
                  <c:v> A department store (Macy’s, Kohl’s, etc)</c:v>
                </c:pt>
                <c:pt idx="4">
                  <c:v> A club store (Costco, Sam’s Club, BJ’s)</c:v>
                </c:pt>
                <c:pt idx="5">
                  <c:v> A home improvement store (Lowe’s, Home Depot)</c:v>
                </c:pt>
                <c:pt idx="6">
                  <c:v> Another online exclusive retailer (Zappos, Wayfair, etc)</c:v>
                </c:pt>
                <c:pt idx="7">
                  <c:v> None of the above</c:v>
                </c:pt>
              </c:strCache>
            </c:strRef>
          </c:cat>
          <c:val>
            <c:numRef>
              <c:f>Sheet1!$F$2:$F$9</c:f>
              <c:numCache>
                <c:formatCode>0%</c:formatCode>
                <c:ptCount val="8"/>
                <c:pt idx="0">
                  <c:v>0.75</c:v>
                </c:pt>
                <c:pt idx="1">
                  <c:v>0.37</c:v>
                </c:pt>
                <c:pt idx="2">
                  <c:v>0.18</c:v>
                </c:pt>
                <c:pt idx="3">
                  <c:v>0.27</c:v>
                </c:pt>
                <c:pt idx="4">
                  <c:v>0.17</c:v>
                </c:pt>
                <c:pt idx="5">
                  <c:v>0.18</c:v>
                </c:pt>
                <c:pt idx="6">
                  <c:v>0.11</c:v>
                </c:pt>
                <c:pt idx="7">
                  <c:v>0.09</c:v>
                </c:pt>
              </c:numCache>
            </c:numRef>
          </c:val>
          <c:extLst>
            <c:ext xmlns:c16="http://schemas.microsoft.com/office/drawing/2014/chart" uri="{C3380CC4-5D6E-409C-BE32-E72D297353CC}">
              <c16:uniqueId val="{00000004-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bg1"/>
                </a:solidFill>
                <a:latin typeface="+mj-lt"/>
                <a:ea typeface="+mn-ea"/>
                <a:cs typeface="+mn-cs"/>
              </a:defRPr>
            </a:pPr>
            <a:r>
              <a:rPr lang="en-US" sz="2800" dirty="0">
                <a:solidFill>
                  <a:schemeClr val="bg1"/>
                </a:solidFill>
              </a:rPr>
              <a:t>Generation</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latin typeface="+mj-lt"/>
              <a:ea typeface="+mn-ea"/>
              <a:cs typeface="+mn-cs"/>
            </a:defRPr>
          </a:pPr>
          <a:endParaRPr lang="en-US"/>
        </a:p>
      </c:txPr>
    </c:title>
    <c:autoTitleDeleted val="0"/>
    <c:plotArea>
      <c:layout>
        <c:manualLayout>
          <c:layoutTarget val="inner"/>
          <c:xMode val="edge"/>
          <c:yMode val="edge"/>
          <c:x val="0.11911982338814378"/>
          <c:y val="0.12065272475421467"/>
          <c:w val="0.80070705604090853"/>
          <c:h val="0.75197456272060592"/>
        </c:manualLayout>
      </c:layout>
      <c:pieChart>
        <c:varyColors val="1"/>
        <c:ser>
          <c:idx val="0"/>
          <c:order val="0"/>
          <c:tx>
            <c:strRef>
              <c:f>Sheet1!$B$1</c:f>
              <c:strCache>
                <c:ptCount val="1"/>
                <c:pt idx="0">
                  <c:v>Generation</c:v>
                </c:pt>
              </c:strCache>
            </c:strRef>
          </c:tx>
          <c:spPr>
            <a:ln w="50800">
              <a:solidFill>
                <a:schemeClr val="bg1"/>
              </a:solidFill>
            </a:ln>
          </c:spPr>
          <c:dPt>
            <c:idx val="0"/>
            <c:bubble3D val="0"/>
            <c:spPr>
              <a:solidFill>
                <a:srgbClr val="2B8CE0">
                  <a:lumMod val="50000"/>
                </a:srgbClr>
              </a:solidFill>
              <a:ln w="50800">
                <a:noFill/>
              </a:ln>
              <a:effectLst/>
            </c:spPr>
            <c:extLst>
              <c:ext xmlns:c16="http://schemas.microsoft.com/office/drawing/2014/chart" uri="{C3380CC4-5D6E-409C-BE32-E72D297353CC}">
                <c16:uniqueId val="{00000001-9D60-194C-B321-A7AD5C796FEC}"/>
              </c:ext>
            </c:extLst>
          </c:dPt>
          <c:dPt>
            <c:idx val="1"/>
            <c:bubble3D val="0"/>
            <c:spPr>
              <a:solidFill>
                <a:srgbClr val="85A904"/>
              </a:solidFill>
              <a:ln w="50800">
                <a:noFill/>
              </a:ln>
              <a:effectLst/>
            </c:spPr>
            <c:extLst>
              <c:ext xmlns:c16="http://schemas.microsoft.com/office/drawing/2014/chart" uri="{C3380CC4-5D6E-409C-BE32-E72D297353CC}">
                <c16:uniqueId val="{00000003-9D60-194C-B321-A7AD5C796FEC}"/>
              </c:ext>
            </c:extLst>
          </c:dPt>
          <c:dPt>
            <c:idx val="2"/>
            <c:bubble3D val="0"/>
            <c:spPr>
              <a:solidFill>
                <a:srgbClr val="000000">
                  <a:lumMod val="75000"/>
                  <a:lumOff val="25000"/>
                </a:srgbClr>
              </a:solidFill>
              <a:ln w="50800">
                <a:noFill/>
              </a:ln>
              <a:effectLst/>
            </c:spPr>
            <c:extLst>
              <c:ext xmlns:c16="http://schemas.microsoft.com/office/drawing/2014/chart" uri="{C3380CC4-5D6E-409C-BE32-E72D297353CC}">
                <c16:uniqueId val="{00000005-9D60-194C-B321-A7AD5C796FEC}"/>
              </c:ext>
            </c:extLst>
          </c:dPt>
          <c:dPt>
            <c:idx val="3"/>
            <c:bubble3D val="0"/>
            <c:spPr>
              <a:solidFill>
                <a:srgbClr val="B2E205"/>
              </a:solidFill>
              <a:ln w="50800">
                <a:noFill/>
              </a:ln>
              <a:effectLst/>
            </c:spPr>
            <c:extLst>
              <c:ext xmlns:c16="http://schemas.microsoft.com/office/drawing/2014/chart" uri="{C3380CC4-5D6E-409C-BE32-E72D297353CC}">
                <c16:uniqueId val="{00000007-9D60-194C-B321-A7AD5C796FEC}"/>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Gen Z</c:v>
                </c:pt>
                <c:pt idx="1">
                  <c:v>Millennial</c:v>
                </c:pt>
                <c:pt idx="2">
                  <c:v>Gen X</c:v>
                </c:pt>
                <c:pt idx="3">
                  <c:v>Boomer</c:v>
                </c:pt>
              </c:strCache>
            </c:strRef>
          </c:cat>
          <c:val>
            <c:numRef>
              <c:f>Sheet1!$B$2:$B$5</c:f>
              <c:numCache>
                <c:formatCode>0%</c:formatCode>
                <c:ptCount val="4"/>
                <c:pt idx="0">
                  <c:v>0.11</c:v>
                </c:pt>
                <c:pt idx="1">
                  <c:v>0.32</c:v>
                </c:pt>
                <c:pt idx="2">
                  <c:v>0.27</c:v>
                </c:pt>
                <c:pt idx="3">
                  <c:v>0.3</c:v>
                </c:pt>
              </c:numCache>
            </c:numRef>
          </c:val>
          <c:extLst>
            <c:ext xmlns:c16="http://schemas.microsoft.com/office/drawing/2014/chart" uri="{C3380CC4-5D6E-409C-BE32-E72D297353CC}">
              <c16:uniqueId val="{00000008-9D60-194C-B321-A7AD5C796FE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 Who have planned purchases but are</a:t>
            </a:r>
            <a:r>
              <a:rPr lang="en-US" sz="2800" baseline="0" dirty="0">
                <a:latin typeface="Arial" panose="020B0604020202020204" pitchFamily="34" charset="0"/>
                <a:cs typeface="Arial" panose="020B0604020202020204" pitchFamily="34" charset="0"/>
              </a:rPr>
              <a:t> waiting until Prime Day </a:t>
            </a:r>
            <a:endParaRPr lang="en-US" sz="2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6.3583815028901737E-3"/>
          <c:y val="9.5344506517690872E-2"/>
          <c:w val="0.9872832369942196"/>
          <c:h val="0.79643983049604838"/>
        </c:manualLayout>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0.49</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0.49</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0.63</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0.45</c:v>
                </c:pt>
              </c:numCache>
            </c:numRef>
          </c:val>
          <c:extLst>
            <c:ext xmlns:c16="http://schemas.microsoft.com/office/drawing/2014/chart" uri="{C3380CC4-5D6E-409C-BE32-E72D297353CC}">
              <c16:uniqueId val="{00000003-B234-454E-842D-A82A76D24AEE}"/>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0.38</c:v>
                </c:pt>
              </c:numCache>
            </c:numRef>
          </c:val>
          <c:extLst>
            <c:ext xmlns:c16="http://schemas.microsoft.com/office/drawing/2014/chart" uri="{C3380CC4-5D6E-409C-BE32-E72D297353CC}">
              <c16:uniqueId val="{00000004-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bg1"/>
                </a:solidFill>
                <a:latin typeface="+mj-lt"/>
                <a:ea typeface="+mn-ea"/>
                <a:cs typeface="+mn-cs"/>
              </a:defRPr>
            </a:pPr>
            <a:r>
              <a:rPr lang="en-US" dirty="0">
                <a:solidFill>
                  <a:schemeClr val="bg1"/>
                </a:solidFill>
              </a:rPr>
              <a:t>Gender</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latin typeface="+mj-lt"/>
              <a:ea typeface="+mn-ea"/>
              <a:cs typeface="+mn-cs"/>
            </a:defRPr>
          </a:pPr>
          <a:endParaRPr lang="en-US"/>
        </a:p>
      </c:txPr>
    </c:title>
    <c:autoTitleDeleted val="0"/>
    <c:plotArea>
      <c:layout>
        <c:manualLayout>
          <c:layoutTarget val="inner"/>
          <c:xMode val="edge"/>
          <c:yMode val="edge"/>
          <c:x val="0.11911982338814378"/>
          <c:y val="0.12065272475421467"/>
          <c:w val="0.80070705604090853"/>
          <c:h val="0.75197456272060592"/>
        </c:manualLayout>
      </c:layout>
      <c:pieChart>
        <c:varyColors val="1"/>
        <c:ser>
          <c:idx val="0"/>
          <c:order val="0"/>
          <c:tx>
            <c:strRef>
              <c:f>Sheet1!$B$1</c:f>
              <c:strCache>
                <c:ptCount val="1"/>
                <c:pt idx="0">
                  <c:v>Gender</c:v>
                </c:pt>
              </c:strCache>
            </c:strRef>
          </c:tx>
          <c:spPr>
            <a:solidFill>
              <a:srgbClr val="FA7F24"/>
            </a:solidFill>
            <a:ln w="50800">
              <a:solidFill>
                <a:schemeClr val="bg1"/>
              </a:solidFill>
            </a:ln>
          </c:spPr>
          <c:dPt>
            <c:idx val="0"/>
            <c:bubble3D val="0"/>
            <c:spPr>
              <a:solidFill>
                <a:srgbClr val="57AEF7">
                  <a:lumMod val="75000"/>
                </a:srgbClr>
              </a:solidFill>
              <a:ln w="50800">
                <a:noFill/>
              </a:ln>
              <a:effectLst/>
            </c:spPr>
            <c:extLst>
              <c:ext xmlns:c16="http://schemas.microsoft.com/office/drawing/2014/chart" uri="{C3380CC4-5D6E-409C-BE32-E72D297353CC}">
                <c16:uniqueId val="{00000001-CC2F-5B4A-A95F-B91645EC603E}"/>
              </c:ext>
            </c:extLst>
          </c:dPt>
          <c:dPt>
            <c:idx val="1"/>
            <c:bubble3D val="0"/>
            <c:spPr>
              <a:solidFill>
                <a:srgbClr val="F7F3E9"/>
              </a:solidFill>
              <a:ln w="50800">
                <a:noFill/>
              </a:ln>
              <a:effectLst/>
            </c:spPr>
            <c:extLst>
              <c:ext xmlns:c16="http://schemas.microsoft.com/office/drawing/2014/chart" uri="{C3380CC4-5D6E-409C-BE32-E72D297353CC}">
                <c16:uniqueId val="{00000003-CC2F-5B4A-A95F-B91645EC603E}"/>
              </c:ext>
            </c:extLst>
          </c:dPt>
          <c:dPt>
            <c:idx val="2"/>
            <c:bubble3D val="0"/>
            <c:spPr>
              <a:solidFill>
                <a:srgbClr val="FA7F24"/>
              </a:solidFill>
              <a:ln w="50800">
                <a:solidFill>
                  <a:schemeClr val="bg1"/>
                </a:solidFill>
              </a:ln>
              <a:effectLst/>
            </c:spPr>
            <c:extLst>
              <c:ext xmlns:c16="http://schemas.microsoft.com/office/drawing/2014/chart" uri="{C3380CC4-5D6E-409C-BE32-E72D297353CC}">
                <c16:uniqueId val="{00000005-CC2F-5B4A-A95F-B91645EC603E}"/>
              </c:ext>
            </c:extLst>
          </c:dPt>
          <c:dLbls>
            <c:dLbl>
              <c:idx val="0"/>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CC2F-5B4A-A95F-B91645EC603E}"/>
                </c:ext>
              </c:extLst>
            </c:dLbl>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2"/>
                    </a:solidFill>
                    <a:latin typeface="+mj-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6-CC2F-5B4A-A95F-B91645EC603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 Who are Amazon Prime members</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0.66</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0.71</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0.8</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0.61</c:v>
                </c:pt>
              </c:numCache>
            </c:numRef>
          </c:val>
          <c:extLst>
            <c:ext xmlns:c16="http://schemas.microsoft.com/office/drawing/2014/chart" uri="{C3380CC4-5D6E-409C-BE32-E72D297353CC}">
              <c16:uniqueId val="{00000003-B234-454E-842D-A82A76D24AEE}"/>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0.54</c:v>
                </c:pt>
              </c:numCache>
            </c:numRef>
          </c:val>
          <c:extLst>
            <c:ext xmlns:c16="http://schemas.microsoft.com/office/drawing/2014/chart" uri="{C3380CC4-5D6E-409C-BE32-E72D297353CC}">
              <c16:uniqueId val="{00000004-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 Who will be making Amazon purchases on Prime Day</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0.68</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0.74</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0.79</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0.63</c:v>
                </c:pt>
              </c:numCache>
            </c:numRef>
          </c:val>
          <c:extLst>
            <c:ext xmlns:c16="http://schemas.microsoft.com/office/drawing/2014/chart" uri="{C3380CC4-5D6E-409C-BE32-E72D297353CC}">
              <c16:uniqueId val="{00000003-B234-454E-842D-A82A76D24AEE}"/>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0.56999999999999995</c:v>
                </c:pt>
              </c:numCache>
            </c:numRef>
          </c:val>
          <c:extLst>
            <c:ext xmlns:c16="http://schemas.microsoft.com/office/drawing/2014/chart" uri="{C3380CC4-5D6E-409C-BE32-E72D297353CC}">
              <c16:uniqueId val="{00000004-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b="0" i="0" baseline="0" dirty="0">
                <a:effectLst/>
              </a:rPr>
              <a:t>Influence of not making purchases from Amazon on Prime Day</a:t>
            </a:r>
            <a:endParaRPr lang="en-US" sz="2800"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6.3583815028901737E-3"/>
          <c:y val="9.9068901303538182E-2"/>
          <c:w val="0.9872832369942196"/>
          <c:h val="0.66916758310239155"/>
        </c:manualLayout>
      </c:layout>
      <c:barChart>
        <c:barDir val="col"/>
        <c:grouping val="clustered"/>
        <c:varyColors val="0"/>
        <c:ser>
          <c:idx val="0"/>
          <c:order val="0"/>
          <c:tx>
            <c:strRef>
              <c:f>Sheet1!$B$1</c:f>
              <c:strCache>
                <c:ptCount val="1"/>
                <c:pt idx="0">
                  <c:v>T2B</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Worry about more inflation in the coming months</c:v>
                </c:pt>
                <c:pt idx="1">
                  <c:v> The impact of high gas prices</c:v>
                </c:pt>
                <c:pt idx="2">
                  <c:v> The increasing prices of things other than gasoline</c:v>
                </c:pt>
                <c:pt idx="3">
                  <c:v> Not needing or wanting anything</c:v>
                </c:pt>
                <c:pt idx="4">
                  <c:v> Worry about the possibility of a recession</c:v>
                </c:pt>
                <c:pt idx="5">
                  <c:v> Concern about your investments</c:v>
                </c:pt>
              </c:strCache>
            </c:strRef>
          </c:cat>
          <c:val>
            <c:numRef>
              <c:f>Sheet1!$B$2:$B$7</c:f>
              <c:numCache>
                <c:formatCode>0%</c:formatCode>
                <c:ptCount val="6"/>
                <c:pt idx="0">
                  <c:v>0.48000000000000004</c:v>
                </c:pt>
                <c:pt idx="1">
                  <c:v>0.47</c:v>
                </c:pt>
                <c:pt idx="2">
                  <c:v>0.47</c:v>
                </c:pt>
                <c:pt idx="3">
                  <c:v>0.45</c:v>
                </c:pt>
                <c:pt idx="4">
                  <c:v>0.44000000000000006</c:v>
                </c:pt>
                <c:pt idx="5">
                  <c:v>0.27</c:v>
                </c:pt>
              </c:numCache>
            </c:numRef>
          </c:val>
          <c:extLst>
            <c:ext xmlns:c16="http://schemas.microsoft.com/office/drawing/2014/chart" uri="{C3380CC4-5D6E-409C-BE32-E72D297353CC}">
              <c16:uniqueId val="{00000000-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min val="0"/>
        </c:scaling>
        <c:delete val="1"/>
        <c:axPos val="l"/>
        <c:numFmt formatCode="0%" sourceLinked="1"/>
        <c:majorTickMark val="out"/>
        <c:minorTickMark val="none"/>
        <c:tickLblPos val="nextTo"/>
        <c:crossAx val="1872475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Impact of high gas prices</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6.3583815028901737E-3"/>
          <c:y val="9.5344506517690872E-2"/>
          <c:w val="0.9872832369942196"/>
          <c:h val="0.79643983049604838"/>
        </c:manualLayout>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0.47</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0.36000000000000004</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0.44</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0.49</c:v>
                </c:pt>
              </c:numCache>
            </c:numRef>
          </c:val>
          <c:extLst>
            <c:ext xmlns:c16="http://schemas.microsoft.com/office/drawing/2014/chart" uri="{C3380CC4-5D6E-409C-BE32-E72D297353CC}">
              <c16:uniqueId val="{00000003-B234-454E-842D-A82A76D24AEE}"/>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0.48</c:v>
                </c:pt>
              </c:numCache>
            </c:numRef>
          </c:val>
          <c:extLst>
            <c:ext xmlns:c16="http://schemas.microsoft.com/office/drawing/2014/chart" uri="{C3380CC4-5D6E-409C-BE32-E72D297353CC}">
              <c16:uniqueId val="{00000004-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b="0" i="0" kern="1200" spc="0" baseline="0" dirty="0">
                <a:solidFill>
                  <a:srgbClr val="595959"/>
                </a:solidFill>
                <a:effectLst/>
                <a:latin typeface="Arial" panose="020B0604020202020204" pitchFamily="34" charset="0"/>
                <a:cs typeface="Arial" panose="020B0604020202020204" pitchFamily="34" charset="0"/>
              </a:rPr>
              <a:t>The increasing prices of things other than gasoline</a:t>
            </a:r>
            <a:endParaRPr lang="en-US" sz="2800"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0.47</c:v>
                </c:pt>
              </c:numCache>
            </c:numRef>
          </c:val>
          <c:extLst>
            <c:ext xmlns:c16="http://schemas.microsoft.com/office/drawing/2014/chart" uri="{C3380CC4-5D6E-409C-BE32-E72D297353CC}">
              <c16:uniqueId val="{00000000-DDAF-4043-8941-C919D933A9D8}"/>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0.23</c:v>
                </c:pt>
              </c:numCache>
            </c:numRef>
          </c:val>
          <c:extLst>
            <c:ext xmlns:c16="http://schemas.microsoft.com/office/drawing/2014/chart" uri="{C3380CC4-5D6E-409C-BE32-E72D297353CC}">
              <c16:uniqueId val="{00000001-DDAF-4043-8941-C919D933A9D8}"/>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0.45</c:v>
                </c:pt>
              </c:numCache>
            </c:numRef>
          </c:val>
          <c:extLst>
            <c:ext xmlns:c16="http://schemas.microsoft.com/office/drawing/2014/chart" uri="{C3380CC4-5D6E-409C-BE32-E72D297353CC}">
              <c16:uniqueId val="{00000002-DDAF-4043-8941-C919D933A9D8}"/>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0.53</c:v>
                </c:pt>
              </c:numCache>
            </c:numRef>
          </c:val>
          <c:extLst>
            <c:ext xmlns:c16="http://schemas.microsoft.com/office/drawing/2014/chart" uri="{C3380CC4-5D6E-409C-BE32-E72D297353CC}">
              <c16:uniqueId val="{00000003-DDAF-4043-8941-C919D933A9D8}"/>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0.5</c:v>
                </c:pt>
              </c:numCache>
            </c:numRef>
          </c:val>
          <c:extLst>
            <c:ext xmlns:c16="http://schemas.microsoft.com/office/drawing/2014/chart" uri="{C3380CC4-5D6E-409C-BE32-E72D297353CC}">
              <c16:uniqueId val="{00000004-DDAF-4043-8941-C919D933A9D8}"/>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2800" dirty="0">
                <a:latin typeface="Arial" panose="020B0604020202020204" pitchFamily="34" charset="0"/>
                <a:cs typeface="Arial" panose="020B0604020202020204" pitchFamily="34" charset="0"/>
              </a:rPr>
              <a:t>% Who have made purchases</a:t>
            </a:r>
            <a:r>
              <a:rPr lang="en-US" sz="2800" baseline="0" dirty="0">
                <a:latin typeface="Arial" panose="020B0604020202020204" pitchFamily="34" charset="0"/>
                <a:cs typeface="Arial" panose="020B0604020202020204" pitchFamily="34" charset="0"/>
              </a:rPr>
              <a:t> from Amazon on Prime Day in past years</a:t>
            </a:r>
            <a:endParaRPr lang="en-US" sz="2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0.79</c:v>
                </c:pt>
              </c:numCache>
            </c:numRef>
          </c:val>
          <c:extLst>
            <c:ext xmlns:c16="http://schemas.microsoft.com/office/drawing/2014/chart" uri="{C3380CC4-5D6E-409C-BE32-E72D297353CC}">
              <c16:uniqueId val="{00000000-B234-454E-842D-A82A76D24AEE}"/>
            </c:ext>
          </c:extLst>
        </c:ser>
        <c:ser>
          <c:idx val="1"/>
          <c:order val="1"/>
          <c:tx>
            <c:strRef>
              <c:f>Sheet1!$C$1</c:f>
              <c:strCache>
                <c:ptCount val="1"/>
                <c:pt idx="0">
                  <c:v>Gen Z</c:v>
                </c:pt>
              </c:strCache>
            </c:strRef>
          </c:tx>
          <c:spPr>
            <a:solidFill>
              <a:srgbClr val="1046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0.69</c:v>
                </c:pt>
              </c:numCache>
            </c:numRef>
          </c:val>
          <c:extLst>
            <c:ext xmlns:c16="http://schemas.microsoft.com/office/drawing/2014/chart" uri="{C3380CC4-5D6E-409C-BE32-E72D297353CC}">
              <c16:uniqueId val="{00000001-B234-454E-842D-A82A76D24AEE}"/>
            </c:ext>
          </c:extLst>
        </c:ser>
        <c:ser>
          <c:idx val="2"/>
          <c:order val="2"/>
          <c:tx>
            <c:strRef>
              <c:f>Sheet1!$D$1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0.84</c:v>
                </c:pt>
              </c:numCache>
            </c:numRef>
          </c:val>
          <c:extLst>
            <c:ext xmlns:c16="http://schemas.microsoft.com/office/drawing/2014/chart" uri="{C3380CC4-5D6E-409C-BE32-E72D297353CC}">
              <c16:uniqueId val="{00000002-B234-454E-842D-A82A76D24AEE}"/>
            </c:ext>
          </c:extLst>
        </c:ser>
        <c:ser>
          <c:idx val="3"/>
          <c:order val="3"/>
          <c:tx>
            <c:strRef>
              <c:f>Sheet1!$E$1</c:f>
              <c:strCache>
                <c:ptCount val="1"/>
                <c:pt idx="0">
                  <c:v>Gen X</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0.8</c:v>
                </c:pt>
              </c:numCache>
            </c:numRef>
          </c:val>
          <c:extLst>
            <c:ext xmlns:c16="http://schemas.microsoft.com/office/drawing/2014/chart" uri="{C3380CC4-5D6E-409C-BE32-E72D297353CC}">
              <c16:uniqueId val="{00000003-B234-454E-842D-A82A76D24AEE}"/>
            </c:ext>
          </c:extLst>
        </c:ser>
        <c:ser>
          <c:idx val="4"/>
          <c:order val="4"/>
          <c:tx>
            <c:strRef>
              <c:f>Sheet1!$F$1</c:f>
              <c:strCache>
                <c:ptCount val="1"/>
                <c:pt idx="0">
                  <c:v>Boomer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0.77</c:v>
                </c:pt>
              </c:numCache>
            </c:numRef>
          </c:val>
          <c:extLst>
            <c:ext xmlns:c16="http://schemas.microsoft.com/office/drawing/2014/chart" uri="{C3380CC4-5D6E-409C-BE32-E72D297353CC}">
              <c16:uniqueId val="{00000004-B234-454E-842D-A82A76D24AEE}"/>
            </c:ext>
          </c:extLst>
        </c:ser>
        <c:dLbls>
          <c:dLblPos val="outEnd"/>
          <c:showLegendKey val="0"/>
          <c:showVal val="1"/>
          <c:showCatName val="0"/>
          <c:showSerName val="0"/>
          <c:showPercent val="0"/>
          <c:showBubbleSize val="0"/>
        </c:dLbls>
        <c:gapWidth val="219"/>
        <c:overlap val="-27"/>
        <c:axId val="1872475263"/>
        <c:axId val="1872011903"/>
      </c:barChart>
      <c:catAx>
        <c:axId val="18724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011903"/>
        <c:crosses val="autoZero"/>
        <c:auto val="1"/>
        <c:lblAlgn val="ctr"/>
        <c:lblOffset val="100"/>
        <c:noMultiLvlLbl val="0"/>
      </c:catAx>
      <c:valAx>
        <c:axId val="1872011903"/>
        <c:scaling>
          <c:orientation val="minMax"/>
        </c:scaling>
        <c:delete val="1"/>
        <c:axPos val="l"/>
        <c:numFmt formatCode="0%" sourceLinked="1"/>
        <c:majorTickMark val="out"/>
        <c:minorTickMark val="none"/>
        <c:tickLblPos val="nextTo"/>
        <c:crossAx val="18724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62DC5-9237-1648-B708-F6D05492BE26}" type="datetimeFigureOut">
              <a:rPr lang="en-US" smtClean="0"/>
              <a:t>6/27/22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7055C-44E0-B643-843B-78343DB94450}" type="slidenum">
              <a:rPr lang="en-US" smtClean="0"/>
              <a:t>‹#›</a:t>
            </a:fld>
            <a:endParaRPr lang="en-US"/>
          </a:p>
        </p:txBody>
      </p:sp>
    </p:spTree>
    <p:extLst>
      <p:ext uri="{BB962C8B-B14F-4D97-AF65-F5344CB8AC3E}">
        <p14:creationId xmlns:p14="http://schemas.microsoft.com/office/powerpoint/2010/main" val="1162664360"/>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8</a:t>
            </a:fld>
            <a:endParaRPr lang="en-US"/>
          </a:p>
        </p:txBody>
      </p:sp>
    </p:spTree>
    <p:extLst>
      <p:ext uri="{BB962C8B-B14F-4D97-AF65-F5344CB8AC3E}">
        <p14:creationId xmlns:p14="http://schemas.microsoft.com/office/powerpoint/2010/main" val="389055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9</a:t>
            </a:fld>
            <a:endParaRPr lang="en-US"/>
          </a:p>
        </p:txBody>
      </p:sp>
    </p:spTree>
    <p:extLst>
      <p:ext uri="{BB962C8B-B14F-4D97-AF65-F5344CB8AC3E}">
        <p14:creationId xmlns:p14="http://schemas.microsoft.com/office/powerpoint/2010/main" val="130486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10</a:t>
            </a:fld>
            <a:endParaRPr lang="en-US"/>
          </a:p>
        </p:txBody>
      </p:sp>
    </p:spTree>
    <p:extLst>
      <p:ext uri="{BB962C8B-B14F-4D97-AF65-F5344CB8AC3E}">
        <p14:creationId xmlns:p14="http://schemas.microsoft.com/office/powerpoint/2010/main" val="41376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13</a:t>
            </a:fld>
            <a:endParaRPr lang="en-US"/>
          </a:p>
        </p:txBody>
      </p:sp>
    </p:spTree>
    <p:extLst>
      <p:ext uri="{BB962C8B-B14F-4D97-AF65-F5344CB8AC3E}">
        <p14:creationId xmlns:p14="http://schemas.microsoft.com/office/powerpoint/2010/main" val="295325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14</a:t>
            </a:fld>
            <a:endParaRPr lang="en-US"/>
          </a:p>
        </p:txBody>
      </p:sp>
    </p:spTree>
    <p:extLst>
      <p:ext uri="{BB962C8B-B14F-4D97-AF65-F5344CB8AC3E}">
        <p14:creationId xmlns:p14="http://schemas.microsoft.com/office/powerpoint/2010/main" val="1980962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15</a:t>
            </a:fld>
            <a:endParaRPr lang="en-US"/>
          </a:p>
        </p:txBody>
      </p:sp>
    </p:spTree>
    <p:extLst>
      <p:ext uri="{BB962C8B-B14F-4D97-AF65-F5344CB8AC3E}">
        <p14:creationId xmlns:p14="http://schemas.microsoft.com/office/powerpoint/2010/main" val="154305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18</a:t>
            </a:fld>
            <a:endParaRPr lang="en-US"/>
          </a:p>
        </p:txBody>
      </p:sp>
    </p:spTree>
    <p:extLst>
      <p:ext uri="{BB962C8B-B14F-4D97-AF65-F5344CB8AC3E}">
        <p14:creationId xmlns:p14="http://schemas.microsoft.com/office/powerpoint/2010/main" val="737259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20</a:t>
            </a:fld>
            <a:endParaRPr lang="en-US"/>
          </a:p>
        </p:txBody>
      </p:sp>
    </p:spTree>
    <p:extLst>
      <p:ext uri="{BB962C8B-B14F-4D97-AF65-F5344CB8AC3E}">
        <p14:creationId xmlns:p14="http://schemas.microsoft.com/office/powerpoint/2010/main" val="310505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055C-44E0-B643-843B-78343DB94450}" type="slidenum">
              <a:rPr lang="en-US" smtClean="0"/>
              <a:t>22</a:t>
            </a:fld>
            <a:endParaRPr lang="en-US"/>
          </a:p>
        </p:txBody>
      </p:sp>
    </p:spTree>
    <p:extLst>
      <p:ext uri="{BB962C8B-B14F-4D97-AF65-F5344CB8AC3E}">
        <p14:creationId xmlns:p14="http://schemas.microsoft.com/office/powerpoint/2010/main" val="2573876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7" name="Google Shape;13;p31" descr="A picture containing text, clipart&#10;&#10;Description automatically generated">
            <a:extLst>
              <a:ext uri="{FF2B5EF4-FFF2-40B4-BE49-F238E27FC236}">
                <a16:creationId xmlns:a16="http://schemas.microsoft.com/office/drawing/2014/main" id="{79CC5131-9871-5840-B840-314A0BBE4C41}"/>
              </a:ext>
            </a:extLst>
          </p:cNvPr>
          <p:cNvPicPr preferRelativeResize="0"/>
          <p:nvPr userDrawn="1"/>
        </p:nvPicPr>
        <p:blipFill rotWithShape="1">
          <a:blip r:embed="rId2">
            <a:alphaModFix/>
          </a:blip>
          <a:srcRect/>
          <a:stretch/>
        </p:blipFill>
        <p:spPr>
          <a:xfrm>
            <a:off x="1219200" y="914401"/>
            <a:ext cx="2796209" cy="914399"/>
          </a:xfrm>
          <a:prstGeom prst="rect">
            <a:avLst/>
          </a:prstGeom>
          <a:noFill/>
          <a:ln>
            <a:noFill/>
          </a:ln>
        </p:spPr>
      </p:pic>
      <p:sp>
        <p:nvSpPr>
          <p:cNvPr id="9" name="Google Shape;10;p31">
            <a:extLst>
              <a:ext uri="{FF2B5EF4-FFF2-40B4-BE49-F238E27FC236}">
                <a16:creationId xmlns:a16="http://schemas.microsoft.com/office/drawing/2014/main" id="{20571C61-F47E-134F-8E45-9BCC7B2EA207}"/>
              </a:ext>
            </a:extLst>
          </p:cNvPr>
          <p:cNvSpPr txBox="1">
            <a:spLocks noGrp="1"/>
          </p:cNvSpPr>
          <p:nvPr>
            <p:ph type="title"/>
          </p:nvPr>
        </p:nvSpPr>
        <p:spPr>
          <a:xfrm>
            <a:off x="1206496" y="5369757"/>
            <a:ext cx="21971004" cy="297648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9600"/>
              <a:buFont typeface="Arial Black"/>
              <a:buNone/>
              <a:defRPr sz="9600" b="1" i="0">
                <a:solidFill>
                  <a:schemeClr val="lt1"/>
                </a:solidFill>
                <a:latin typeface="Arial Black" panose="020B0604020202020204" pitchFamily="34" charset="0"/>
                <a:cs typeface="Arial Black" panose="020B0604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pic>
        <p:nvPicPr>
          <p:cNvPr id="10" name="Google Shape;12;p31">
            <a:extLst>
              <a:ext uri="{FF2B5EF4-FFF2-40B4-BE49-F238E27FC236}">
                <a16:creationId xmlns:a16="http://schemas.microsoft.com/office/drawing/2014/main" id="{2BF07750-8CD5-D340-9073-736AB524E5A6}"/>
              </a:ext>
            </a:extLst>
          </p:cNvPr>
          <p:cNvPicPr preferRelativeResize="0"/>
          <p:nvPr userDrawn="1"/>
        </p:nvPicPr>
        <p:blipFill rotWithShape="1">
          <a:blip r:embed="rId3">
            <a:alphaModFix/>
          </a:blip>
          <a:srcRect/>
          <a:stretch/>
        </p:blipFill>
        <p:spPr>
          <a:xfrm>
            <a:off x="1206495" y="4566929"/>
            <a:ext cx="3670305" cy="183975"/>
          </a:xfrm>
          <a:prstGeom prst="rect">
            <a:avLst/>
          </a:prstGeom>
          <a:noFill/>
          <a:ln>
            <a:noFill/>
          </a:ln>
        </p:spPr>
      </p:pic>
      <p:sp>
        <p:nvSpPr>
          <p:cNvPr id="22" name="Google Shape;139;p1">
            <a:extLst>
              <a:ext uri="{FF2B5EF4-FFF2-40B4-BE49-F238E27FC236}">
                <a16:creationId xmlns:a16="http://schemas.microsoft.com/office/drawing/2014/main" id="{AF14E92C-088B-1D48-B671-5B340D77A236}"/>
              </a:ext>
            </a:extLst>
          </p:cNvPr>
          <p:cNvSpPr txBox="1">
            <a:spLocks/>
          </p:cNvSpPr>
          <p:nvPr userDrawn="1"/>
        </p:nvSpPr>
        <p:spPr>
          <a:xfrm>
            <a:off x="8521700" y="11255452"/>
            <a:ext cx="12814300" cy="149225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chemeClr val="lt1"/>
              </a:buClr>
              <a:buSzPts val="3444"/>
              <a:buFont typeface="Palatino"/>
              <a:buNone/>
              <a:defRPr sz="2800" b="0" i="0" u="none" strike="noStrike" cap="none">
                <a:solidFill>
                  <a:schemeClr val="lt1"/>
                </a:solidFill>
                <a:latin typeface="Palatino"/>
                <a:ea typeface="Palatino"/>
                <a:cs typeface="Palatino"/>
                <a:sym typeface="Palatino"/>
              </a:defRPr>
            </a:lvl1pPr>
            <a:lvl2pPr marL="914400" marR="0" lvl="1"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2pPr>
            <a:lvl3pPr marL="1371600" marR="0" lvl="2"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3pPr>
            <a:lvl4pPr marL="1828800" marR="0" lvl="3"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4pPr>
            <a:lvl5pPr marL="2286000" marR="0" lvl="4"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5pPr>
            <a:lvl6pPr marL="2743200" marR="0" lvl="5"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6pPr>
            <a:lvl7pPr marL="3200400" marR="0" lvl="6"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7pPr>
            <a:lvl8pPr marL="3657600" marR="0" lvl="7"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8pPr>
            <a:lvl9pPr marL="4114800" marR="0" lvl="8"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9pPr>
          </a:lstStyle>
          <a:p>
            <a:pPr marL="0" marR="0" lvl="0" indent="0" algn="r" defTabSz="914400" rtl="0" eaLnBrk="1" fontAlgn="auto" latinLnBrk="0" hangingPunct="1">
              <a:lnSpc>
                <a:spcPct val="150000"/>
              </a:lnSpc>
              <a:spcBef>
                <a:spcPts val="0"/>
              </a:spcBef>
              <a:spcAft>
                <a:spcPts val="0"/>
              </a:spcAft>
              <a:buClr>
                <a:srgbClr val="FFFFFF"/>
              </a:buClr>
              <a:buSzPts val="3444"/>
              <a:buFont typeface="Palatino"/>
              <a:buNone/>
              <a:tabLst/>
              <a:defRPr/>
            </a:pPr>
            <a:endParaRPr kumimoji="0" lang="en-US" sz="2800" b="0" i="0" u="none" strike="noStrike" kern="0" cap="none" spc="0" normalizeH="0" baseline="0" noProof="0" dirty="0">
              <a:ln>
                <a:noFill/>
              </a:ln>
              <a:solidFill>
                <a:schemeClr val="bg1"/>
              </a:solidFill>
              <a:effectLst/>
              <a:uLnTx/>
              <a:uFillTx/>
              <a:latin typeface="Palatino"/>
              <a:ea typeface="Palatino"/>
              <a:sym typeface="Palatino"/>
            </a:endParaRPr>
          </a:p>
        </p:txBody>
      </p:sp>
    </p:spTree>
    <p:extLst>
      <p:ext uri="{BB962C8B-B14F-4D97-AF65-F5344CB8AC3E}">
        <p14:creationId xmlns:p14="http://schemas.microsoft.com/office/powerpoint/2010/main" val="331152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83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A0FA-EF28-BE4A-AAFB-45282641130E}"/>
              </a:ext>
            </a:extLst>
          </p:cNvPr>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E4703473-A8EF-5D48-B3FC-D5DEF78838CB}"/>
              </a:ext>
            </a:extLst>
          </p:cNvPr>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C1ABF-8E5C-844F-8EE6-1A3B03A3C135}"/>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Tree>
    <p:extLst>
      <p:ext uri="{BB962C8B-B14F-4D97-AF65-F5344CB8AC3E}">
        <p14:creationId xmlns:p14="http://schemas.microsoft.com/office/powerpoint/2010/main" val="2161438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38BC-1DA2-6247-B053-D5864061BFC6}"/>
              </a:ext>
            </a:extLst>
          </p:cNvPr>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46FE9746-E7BB-274D-A4EE-FA9ABA938E18}"/>
              </a:ext>
            </a:extLst>
          </p:cNvPr>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692D3D05-9F70-5B4C-A237-86D00260DC14}"/>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Tree>
    <p:extLst>
      <p:ext uri="{BB962C8B-B14F-4D97-AF65-F5344CB8AC3E}">
        <p14:creationId xmlns:p14="http://schemas.microsoft.com/office/powerpoint/2010/main" val="3269351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3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D685-F2CD-0E49-A890-5612328F21AF}"/>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BEC3E7-EE5D-B84A-804F-C0A8700DD100}"/>
              </a:ext>
            </a:extLst>
          </p:cNvPr>
          <p:cNvSpPr>
            <a:spLocks noGrp="1"/>
          </p:cNvSpPr>
          <p:nvPr>
            <p:ph type="body" orient="vert" idx="1"/>
          </p:nvPr>
        </p:nvSpPr>
        <p:spPr>
          <a:xfrm>
            <a:off x="1676400" y="3651250"/>
            <a:ext cx="21031200" cy="8702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473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3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F1B1CF-25D5-934D-B148-3BA677819B96}"/>
              </a:ext>
            </a:extLst>
          </p:cNvPr>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1F2F8-59BD-A348-B88D-F0B48C5DB24C}"/>
              </a:ext>
            </a:extLst>
          </p:cNvPr>
          <p:cNvSpPr>
            <a:spLocks noGrp="1"/>
          </p:cNvSpPr>
          <p:nvPr>
            <p:ph type="body" orient="vert" idx="1"/>
          </p:nvPr>
        </p:nvSpPr>
        <p:spPr>
          <a:xfrm>
            <a:off x="1676400" y="730250"/>
            <a:ext cx="15468600" cy="11623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477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tx1"/>
        </a:solidFill>
        <a:effectLst/>
      </p:bgPr>
    </p:bg>
    <p:spTree>
      <p:nvGrpSpPr>
        <p:cNvPr id="1" name=""/>
        <p:cNvGrpSpPr/>
        <p:nvPr/>
      </p:nvGrpSpPr>
      <p:grpSpPr>
        <a:xfrm>
          <a:off x="0" y="0"/>
          <a:ext cx="0" cy="0"/>
          <a:chOff x="0" y="0"/>
          <a:chExt cx="0" cy="0"/>
        </a:xfrm>
      </p:grpSpPr>
      <p:pic>
        <p:nvPicPr>
          <p:cNvPr id="2" name="Google Shape;58;p33">
            <a:extLst>
              <a:ext uri="{FF2B5EF4-FFF2-40B4-BE49-F238E27FC236}">
                <a16:creationId xmlns:a16="http://schemas.microsoft.com/office/drawing/2014/main" id="{ABEE46A5-E06F-4B4C-AD90-1F5FDE2E3D14}"/>
              </a:ext>
            </a:extLst>
          </p:cNvPr>
          <p:cNvPicPr preferRelativeResize="0"/>
          <p:nvPr userDrawn="1"/>
        </p:nvPicPr>
        <p:blipFill rotWithShape="1">
          <a:blip r:embed="rId2">
            <a:alphaModFix/>
          </a:blip>
          <a:srcRect/>
          <a:stretch/>
        </p:blipFill>
        <p:spPr>
          <a:xfrm>
            <a:off x="1206495" y="914400"/>
            <a:ext cx="3670305" cy="183975"/>
          </a:xfrm>
          <a:prstGeom prst="rect">
            <a:avLst/>
          </a:prstGeom>
          <a:noFill/>
          <a:ln>
            <a:noFill/>
          </a:ln>
        </p:spPr>
      </p:pic>
      <p:sp>
        <p:nvSpPr>
          <p:cNvPr id="3" name="Google Shape;56;p33">
            <a:extLst>
              <a:ext uri="{FF2B5EF4-FFF2-40B4-BE49-F238E27FC236}">
                <a16:creationId xmlns:a16="http://schemas.microsoft.com/office/drawing/2014/main" id="{F0C96193-CA67-7B48-9EE6-EFEC694C901E}"/>
              </a:ext>
            </a:extLst>
          </p:cNvPr>
          <p:cNvSpPr txBox="1">
            <a:spLocks noGrp="1"/>
          </p:cNvSpPr>
          <p:nvPr>
            <p:ph type="title"/>
          </p:nvPr>
        </p:nvSpPr>
        <p:spPr>
          <a:xfrm>
            <a:off x="1206496" y="1098375"/>
            <a:ext cx="5499104" cy="1644825"/>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Clr>
                <a:schemeClr val="lt1"/>
              </a:buClr>
              <a:buSzPts val="3600"/>
              <a:buFont typeface="Palatino"/>
              <a:buNone/>
              <a:defRPr sz="3600">
                <a:solidFill>
                  <a:schemeClr val="lt1"/>
                </a:solidFill>
                <a:latin typeface="Palatino"/>
                <a:ea typeface="Palatino"/>
                <a:cs typeface="Palatino"/>
                <a:sym typeface="Palatino"/>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 name="Google Shape;55;p33">
            <a:extLst>
              <a:ext uri="{FF2B5EF4-FFF2-40B4-BE49-F238E27FC236}">
                <a16:creationId xmlns:a16="http://schemas.microsoft.com/office/drawing/2014/main" id="{6A2D8C67-6F66-1442-B141-63D6ABF58F45}"/>
              </a:ext>
            </a:extLst>
          </p:cNvPr>
          <p:cNvSpPr>
            <a:spLocks noGrp="1"/>
          </p:cNvSpPr>
          <p:nvPr>
            <p:ph type="pic" idx="2"/>
          </p:nvPr>
        </p:nvSpPr>
        <p:spPr>
          <a:xfrm>
            <a:off x="12192000" y="0"/>
            <a:ext cx="12192000" cy="13716000"/>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a:p>
        </p:txBody>
      </p:sp>
      <p:sp>
        <p:nvSpPr>
          <p:cNvPr id="5" name="Google Shape;57;p33">
            <a:extLst>
              <a:ext uri="{FF2B5EF4-FFF2-40B4-BE49-F238E27FC236}">
                <a16:creationId xmlns:a16="http://schemas.microsoft.com/office/drawing/2014/main" id="{F9BFA9F3-964E-2448-B7A7-211D4A22C7CF}"/>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5723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019-F012-FF4A-BE1A-CDD5DC5984E2}"/>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95C1F5-CFD9-434D-8A27-A32AAE92AADF}"/>
              </a:ext>
            </a:extLst>
          </p:cNvPr>
          <p:cNvSpPr>
            <a:spLocks noGrp="1"/>
          </p:cNvSpPr>
          <p:nvPr>
            <p:ph idx="1"/>
          </p:nvPr>
        </p:nvSpPr>
        <p:spPr>
          <a:xfrm>
            <a:off x="1676400" y="3651250"/>
            <a:ext cx="21031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11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FED7-9FC4-1E4E-A1C0-E055732C5275}"/>
              </a:ext>
            </a:extLst>
          </p:cNvPr>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0DEA1AA3-1450-8B4A-BFED-A9475C4682A4}"/>
              </a:ext>
            </a:extLst>
          </p:cNvPr>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90175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E04B-2BA7-E64C-A135-23A1ECD3EBE3}"/>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71DB313-821F-D54A-A69E-2C6C7070278B}"/>
              </a:ext>
            </a:extLst>
          </p:cNvPr>
          <p:cNvSpPr>
            <a:spLocks noGrp="1"/>
          </p:cNvSpPr>
          <p:nvPr>
            <p:ph sz="half" idx="1"/>
          </p:nvPr>
        </p:nvSpPr>
        <p:spPr>
          <a:xfrm>
            <a:off x="1676400" y="3651250"/>
            <a:ext cx="10363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D576E-046A-3748-A4CB-30DDFF6AA318}"/>
              </a:ext>
            </a:extLst>
          </p:cNvPr>
          <p:cNvSpPr>
            <a:spLocks noGrp="1"/>
          </p:cNvSpPr>
          <p:nvPr>
            <p:ph sz="half" idx="2"/>
          </p:nvPr>
        </p:nvSpPr>
        <p:spPr>
          <a:xfrm>
            <a:off x="12344400" y="3651250"/>
            <a:ext cx="10363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7097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86E3-E83F-3D4E-803D-7039C2358C29}"/>
              </a:ext>
            </a:extLst>
          </p:cNvPr>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B700484-64E9-0B4B-8A8A-A55195A0F298}"/>
              </a:ext>
            </a:extLst>
          </p:cNvPr>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3E3612-8ABA-5F4E-9809-A2A6AA0A5A04}"/>
              </a:ext>
            </a:extLst>
          </p:cNvPr>
          <p:cNvSpPr>
            <a:spLocks noGrp="1"/>
          </p:cNvSpPr>
          <p:nvPr>
            <p:ph sz="half" idx="2"/>
          </p:nvPr>
        </p:nvSpPr>
        <p:spPr>
          <a:xfrm>
            <a:off x="1679577" y="5010150"/>
            <a:ext cx="10315574"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CA23B9-77DB-634B-B8AD-3AEB98C1E494}"/>
              </a:ext>
            </a:extLst>
          </p:cNvPr>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AAB988-24E6-4B42-8C06-6F1B443BE3AC}"/>
              </a:ext>
            </a:extLst>
          </p:cNvPr>
          <p:cNvSpPr>
            <a:spLocks noGrp="1"/>
          </p:cNvSpPr>
          <p:nvPr>
            <p:ph sz="quarter" idx="4"/>
          </p:nvPr>
        </p:nvSpPr>
        <p:spPr>
          <a:xfrm>
            <a:off x="12344400" y="5010150"/>
            <a:ext cx="10366376"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523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1"/>
        </a:solidFill>
        <a:effectLst/>
      </p:bgPr>
    </p:bg>
    <p:spTree>
      <p:nvGrpSpPr>
        <p:cNvPr id="1" name=""/>
        <p:cNvGrpSpPr/>
        <p:nvPr/>
      </p:nvGrpSpPr>
      <p:grpSpPr>
        <a:xfrm>
          <a:off x="0" y="0"/>
          <a:ext cx="0" cy="0"/>
          <a:chOff x="0" y="0"/>
          <a:chExt cx="0" cy="0"/>
        </a:xfrm>
      </p:grpSpPr>
      <p:pic>
        <p:nvPicPr>
          <p:cNvPr id="2" name="Google Shape;58;p33">
            <a:extLst>
              <a:ext uri="{FF2B5EF4-FFF2-40B4-BE49-F238E27FC236}">
                <a16:creationId xmlns:a16="http://schemas.microsoft.com/office/drawing/2014/main" id="{ABEE46A5-E06F-4B4C-AD90-1F5FDE2E3D14}"/>
              </a:ext>
            </a:extLst>
          </p:cNvPr>
          <p:cNvPicPr preferRelativeResize="0"/>
          <p:nvPr userDrawn="1"/>
        </p:nvPicPr>
        <p:blipFill rotWithShape="1">
          <a:blip r:embed="rId2">
            <a:alphaModFix/>
          </a:blip>
          <a:srcRect/>
          <a:stretch/>
        </p:blipFill>
        <p:spPr>
          <a:xfrm>
            <a:off x="1206495" y="914400"/>
            <a:ext cx="3670305" cy="183975"/>
          </a:xfrm>
          <a:prstGeom prst="rect">
            <a:avLst/>
          </a:prstGeom>
          <a:noFill/>
          <a:ln>
            <a:noFill/>
          </a:ln>
        </p:spPr>
      </p:pic>
      <p:sp>
        <p:nvSpPr>
          <p:cNvPr id="3" name="Google Shape;56;p33">
            <a:extLst>
              <a:ext uri="{FF2B5EF4-FFF2-40B4-BE49-F238E27FC236}">
                <a16:creationId xmlns:a16="http://schemas.microsoft.com/office/drawing/2014/main" id="{F0C96193-CA67-7B48-9EE6-EFEC694C901E}"/>
              </a:ext>
            </a:extLst>
          </p:cNvPr>
          <p:cNvSpPr txBox="1">
            <a:spLocks noGrp="1"/>
          </p:cNvSpPr>
          <p:nvPr>
            <p:ph type="title"/>
          </p:nvPr>
        </p:nvSpPr>
        <p:spPr>
          <a:xfrm>
            <a:off x="1206496" y="1098375"/>
            <a:ext cx="5499104" cy="1644825"/>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Clr>
                <a:schemeClr val="lt1"/>
              </a:buClr>
              <a:buSzPts val="3600"/>
              <a:buFont typeface="Palatino"/>
              <a:buNone/>
              <a:defRPr sz="3600">
                <a:solidFill>
                  <a:schemeClr val="lt1"/>
                </a:solidFill>
                <a:latin typeface="Palatino"/>
                <a:ea typeface="Palatino"/>
                <a:cs typeface="Palatino"/>
                <a:sym typeface="Palatino"/>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 name="Google Shape;55;p33">
            <a:extLst>
              <a:ext uri="{FF2B5EF4-FFF2-40B4-BE49-F238E27FC236}">
                <a16:creationId xmlns:a16="http://schemas.microsoft.com/office/drawing/2014/main" id="{6A2D8C67-6F66-1442-B141-63D6ABF58F45}"/>
              </a:ext>
            </a:extLst>
          </p:cNvPr>
          <p:cNvSpPr>
            <a:spLocks noGrp="1"/>
          </p:cNvSpPr>
          <p:nvPr>
            <p:ph type="pic" idx="2"/>
          </p:nvPr>
        </p:nvSpPr>
        <p:spPr>
          <a:xfrm>
            <a:off x="12192000" y="0"/>
            <a:ext cx="12192000" cy="13716000"/>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a:p>
        </p:txBody>
      </p:sp>
      <p:sp>
        <p:nvSpPr>
          <p:cNvPr id="5" name="Google Shape;57;p33">
            <a:extLst>
              <a:ext uri="{FF2B5EF4-FFF2-40B4-BE49-F238E27FC236}">
                <a16:creationId xmlns:a16="http://schemas.microsoft.com/office/drawing/2014/main" id="{F9BFA9F3-964E-2448-B7A7-211D4A22C7CF}"/>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4789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0987-95CC-914D-BC2D-3E3653F3BBBD}"/>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55717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CCF5-E690-E14C-A4EF-3281A5854F32}"/>
              </a:ext>
            </a:extLst>
          </p:cNvPr>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1E9D389C-9B22-144F-858B-C326AC65A118}"/>
              </a:ext>
            </a:extLst>
          </p:cNvPr>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901EDB-3CE9-F34E-93F9-0A88CABD257B}"/>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Tree>
    <p:extLst>
      <p:ext uri="{BB962C8B-B14F-4D97-AF65-F5344CB8AC3E}">
        <p14:creationId xmlns:p14="http://schemas.microsoft.com/office/powerpoint/2010/main" val="181679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59A1-3484-8B4A-8030-82E8EA7F0AFA}"/>
              </a:ext>
            </a:extLst>
          </p:cNvPr>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C26B4DF0-68CE-D149-B5D8-87F9BF403B14}"/>
              </a:ext>
            </a:extLst>
          </p:cNvPr>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787DA884-3CFD-B545-B6FB-0BF7789311F5}"/>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Tree>
    <p:extLst>
      <p:ext uri="{BB962C8B-B14F-4D97-AF65-F5344CB8AC3E}">
        <p14:creationId xmlns:p14="http://schemas.microsoft.com/office/powerpoint/2010/main" val="64219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021B-E0FA-6B49-ADF4-0AB58BC7FDFC}"/>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5DB76C-5870-6F42-89A4-08A4F8DC9EF8}"/>
              </a:ext>
            </a:extLst>
          </p:cNvPr>
          <p:cNvSpPr>
            <a:spLocks noGrp="1"/>
          </p:cNvSpPr>
          <p:nvPr>
            <p:ph type="body" orient="vert" idx="1"/>
          </p:nvPr>
        </p:nvSpPr>
        <p:spPr>
          <a:xfrm>
            <a:off x="1676400" y="3651250"/>
            <a:ext cx="21031200" cy="8702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001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AD2C9-D085-0F4B-8D2B-508F2708F478}"/>
              </a:ext>
            </a:extLst>
          </p:cNvPr>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451C7D-80D7-E04E-86B3-1DB29862B82F}"/>
              </a:ext>
            </a:extLst>
          </p:cNvPr>
          <p:cNvSpPr>
            <a:spLocks noGrp="1"/>
          </p:cNvSpPr>
          <p:nvPr>
            <p:ph type="body" orient="vert" idx="1"/>
          </p:nvPr>
        </p:nvSpPr>
        <p:spPr>
          <a:xfrm>
            <a:off x="1676400" y="730250"/>
            <a:ext cx="15468600" cy="11623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3095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7" name="Google Shape;13;p31" descr="A picture containing text, clipart&#10;&#10;Description automatically generated">
            <a:extLst>
              <a:ext uri="{FF2B5EF4-FFF2-40B4-BE49-F238E27FC236}">
                <a16:creationId xmlns:a16="http://schemas.microsoft.com/office/drawing/2014/main" id="{79CC5131-9871-5840-B840-314A0BBE4C41}"/>
              </a:ext>
            </a:extLst>
          </p:cNvPr>
          <p:cNvPicPr preferRelativeResize="0"/>
          <p:nvPr userDrawn="1"/>
        </p:nvPicPr>
        <p:blipFill rotWithShape="1">
          <a:blip r:embed="rId2">
            <a:alphaModFix/>
          </a:blip>
          <a:srcRect/>
          <a:stretch/>
        </p:blipFill>
        <p:spPr>
          <a:xfrm>
            <a:off x="1219200" y="914401"/>
            <a:ext cx="2796209" cy="914399"/>
          </a:xfrm>
          <a:prstGeom prst="rect">
            <a:avLst/>
          </a:prstGeom>
          <a:noFill/>
          <a:ln>
            <a:noFill/>
          </a:ln>
        </p:spPr>
      </p:pic>
      <p:sp>
        <p:nvSpPr>
          <p:cNvPr id="9" name="Google Shape;10;p31">
            <a:extLst>
              <a:ext uri="{FF2B5EF4-FFF2-40B4-BE49-F238E27FC236}">
                <a16:creationId xmlns:a16="http://schemas.microsoft.com/office/drawing/2014/main" id="{20571C61-F47E-134F-8E45-9BCC7B2EA207}"/>
              </a:ext>
            </a:extLst>
          </p:cNvPr>
          <p:cNvSpPr txBox="1">
            <a:spLocks noGrp="1"/>
          </p:cNvSpPr>
          <p:nvPr>
            <p:ph type="title"/>
          </p:nvPr>
        </p:nvSpPr>
        <p:spPr>
          <a:xfrm>
            <a:off x="1206496" y="5369757"/>
            <a:ext cx="21971004" cy="297648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9600"/>
              <a:buFont typeface="Arial Black"/>
              <a:buNone/>
              <a:defRPr sz="9600" b="1" i="0">
                <a:solidFill>
                  <a:schemeClr val="lt1"/>
                </a:solidFill>
                <a:latin typeface="Arial Black" panose="020B0604020202020204" pitchFamily="34" charset="0"/>
                <a:cs typeface="Arial Black" panose="020B0604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pic>
        <p:nvPicPr>
          <p:cNvPr id="10" name="Google Shape;12;p31">
            <a:extLst>
              <a:ext uri="{FF2B5EF4-FFF2-40B4-BE49-F238E27FC236}">
                <a16:creationId xmlns:a16="http://schemas.microsoft.com/office/drawing/2014/main" id="{2BF07750-8CD5-D340-9073-736AB524E5A6}"/>
              </a:ext>
            </a:extLst>
          </p:cNvPr>
          <p:cNvPicPr preferRelativeResize="0"/>
          <p:nvPr userDrawn="1"/>
        </p:nvPicPr>
        <p:blipFill rotWithShape="1">
          <a:blip r:embed="rId3">
            <a:alphaModFix/>
          </a:blip>
          <a:srcRect/>
          <a:stretch/>
        </p:blipFill>
        <p:spPr>
          <a:xfrm>
            <a:off x="1206495" y="4566929"/>
            <a:ext cx="3670305" cy="183975"/>
          </a:xfrm>
          <a:prstGeom prst="rect">
            <a:avLst/>
          </a:prstGeom>
          <a:noFill/>
          <a:ln>
            <a:noFill/>
          </a:ln>
        </p:spPr>
      </p:pic>
      <p:sp>
        <p:nvSpPr>
          <p:cNvPr id="17" name="Google Shape;11;p31">
            <a:extLst>
              <a:ext uri="{FF2B5EF4-FFF2-40B4-BE49-F238E27FC236}">
                <a16:creationId xmlns:a16="http://schemas.microsoft.com/office/drawing/2014/main" id="{7591741F-2AC3-634E-BCF8-D28297336B5D}"/>
              </a:ext>
            </a:extLst>
          </p:cNvPr>
          <p:cNvSpPr txBox="1">
            <a:spLocks/>
          </p:cNvSpPr>
          <p:nvPr userDrawn="1"/>
        </p:nvSpPr>
        <p:spPr>
          <a:xfrm>
            <a:off x="8534400" y="8484334"/>
            <a:ext cx="12814300" cy="149165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chemeClr val="lt1"/>
              </a:buClr>
              <a:buSzPts val="3444"/>
              <a:buFont typeface="Palatino"/>
              <a:buNone/>
              <a:defRPr sz="2800" b="0" i="0" u="none" strike="noStrike" cap="none">
                <a:solidFill>
                  <a:schemeClr val="lt1"/>
                </a:solidFill>
                <a:latin typeface="Palatino"/>
                <a:ea typeface="Palatino"/>
                <a:cs typeface="Palatino"/>
                <a:sym typeface="Palatino"/>
              </a:defRPr>
            </a:lvl1pPr>
            <a:lvl2pPr marL="914400" marR="0" lvl="1"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2pPr>
            <a:lvl3pPr marL="1371600" marR="0" lvl="2"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3pPr>
            <a:lvl4pPr marL="1828800" marR="0" lvl="3"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4pPr>
            <a:lvl5pPr marL="2286000" marR="0" lvl="4"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5pPr>
            <a:lvl6pPr marL="2743200" marR="0" lvl="5"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6pPr>
            <a:lvl7pPr marL="3200400" marR="0" lvl="6"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7pPr>
            <a:lvl8pPr marL="3657600" marR="0" lvl="7"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8pPr>
            <a:lvl9pPr marL="4114800" marR="0" lvl="8"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9pPr>
          </a:lstStyle>
          <a:p>
            <a:pPr marL="457200" marR="0" lvl="0" indent="-228600" algn="l" defTabSz="914400" rtl="0" eaLnBrk="1" fontAlgn="auto" latinLnBrk="0" hangingPunct="1">
              <a:lnSpc>
                <a:spcPct val="150000"/>
              </a:lnSpc>
              <a:spcBef>
                <a:spcPts val="0"/>
              </a:spcBef>
              <a:spcAft>
                <a:spcPts val="0"/>
              </a:spcAft>
              <a:buClr>
                <a:srgbClr val="FFFFFF"/>
              </a:buClr>
              <a:buSzPts val="3444"/>
              <a:buFont typeface="Palatino"/>
              <a:buNone/>
              <a:tabLst/>
              <a:defRPr/>
            </a:pPr>
            <a:r>
              <a:rPr kumimoji="0" lang="en-US" sz="2800" b="0" i="0" u="none" strike="noStrike" kern="0" cap="none" spc="0" normalizeH="0" baseline="0" noProof="0" dirty="0">
                <a:ln>
                  <a:noFill/>
                </a:ln>
                <a:solidFill>
                  <a:srgbClr val="FFFFFF"/>
                </a:solidFill>
                <a:effectLst/>
                <a:uLnTx/>
                <a:uFillTx/>
                <a:latin typeface="Palatino"/>
                <a:ea typeface="Palatino"/>
                <a:sym typeface="Palatino"/>
              </a:rPr>
              <a:t>Click to add text</a:t>
            </a:r>
          </a:p>
        </p:txBody>
      </p:sp>
      <p:sp>
        <p:nvSpPr>
          <p:cNvPr id="18" name="Google Shape;14;p31">
            <a:extLst>
              <a:ext uri="{FF2B5EF4-FFF2-40B4-BE49-F238E27FC236}">
                <a16:creationId xmlns:a16="http://schemas.microsoft.com/office/drawing/2014/main" id="{35E339EC-D238-3844-85BA-4BA165CBAA99}"/>
              </a:ext>
            </a:extLst>
          </p:cNvPr>
          <p:cNvSpPr txBox="1">
            <a:spLocks/>
          </p:cNvSpPr>
          <p:nvPr userDrawn="1"/>
        </p:nvSpPr>
        <p:spPr>
          <a:xfrm>
            <a:off x="8534400" y="10271016"/>
            <a:ext cx="12814300" cy="9113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chemeClr val="lt1"/>
              </a:buClr>
              <a:buSzPts val="2952"/>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2pPr>
            <a:lvl3pPr marL="1371600" marR="0" lvl="2"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3pPr>
            <a:lvl4pPr marL="1828800" marR="0" lvl="3"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4pPr>
            <a:lvl5pPr marL="2286000" marR="0" lvl="4"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5pPr>
            <a:lvl6pPr marL="2743200" marR="0" lvl="5"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6pPr>
            <a:lvl7pPr marL="3200400" marR="0" lvl="6"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7pPr>
            <a:lvl8pPr marL="3657600" marR="0" lvl="7"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8pPr>
            <a:lvl9pPr marL="4114800" marR="0" lvl="8"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9pPr>
          </a:lstStyle>
          <a:p>
            <a:pPr marL="457200" marR="0" lvl="0" indent="-228600" algn="l" defTabSz="914400" rtl="0" eaLnBrk="1" fontAlgn="auto" latinLnBrk="0" hangingPunct="1">
              <a:lnSpc>
                <a:spcPct val="150000"/>
              </a:lnSpc>
              <a:spcBef>
                <a:spcPts val="0"/>
              </a:spcBef>
              <a:spcAft>
                <a:spcPts val="0"/>
              </a:spcAft>
              <a:buClr>
                <a:srgbClr val="FFFFFF"/>
              </a:buClr>
              <a:buSzPts val="2952"/>
              <a:buFont typeface="Arial"/>
              <a:buNone/>
              <a:tabLst/>
              <a:defRPr/>
            </a:pPr>
            <a:r>
              <a:rPr kumimoji="0" lang="en-US" sz="2400" b="0" i="0" u="none" strike="noStrike" kern="0" cap="none" spc="0" normalizeH="0" baseline="0" noProof="0" dirty="0">
                <a:ln>
                  <a:noFill/>
                </a:ln>
                <a:solidFill>
                  <a:srgbClr val="FFFFFF"/>
                </a:solidFill>
                <a:effectLst/>
                <a:uLnTx/>
                <a:uFillTx/>
                <a:latin typeface="Arial"/>
                <a:cs typeface="Arial"/>
                <a:sym typeface="Arial"/>
              </a:rPr>
              <a:t>Click to add text</a:t>
            </a:r>
          </a:p>
        </p:txBody>
      </p:sp>
    </p:spTree>
    <p:extLst>
      <p:ext uri="{BB962C8B-B14F-4D97-AF65-F5344CB8AC3E}">
        <p14:creationId xmlns:p14="http://schemas.microsoft.com/office/powerpoint/2010/main" val="1466645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1FDE-4199-0642-B134-F618F8F84EE1}"/>
              </a:ext>
            </a:extLst>
          </p:cNvPr>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E4FF4828-D146-2544-8C97-BE2949D936DA}"/>
              </a:ext>
            </a:extLst>
          </p:cNvPr>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Tree>
    <p:extLst>
      <p:ext uri="{BB962C8B-B14F-4D97-AF65-F5344CB8AC3E}">
        <p14:creationId xmlns:p14="http://schemas.microsoft.com/office/powerpoint/2010/main" val="2189813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019-F012-FF4A-BE1A-CDD5DC5984E2}"/>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95C1F5-CFD9-434D-8A27-A32AAE92AADF}"/>
              </a:ext>
            </a:extLst>
          </p:cNvPr>
          <p:cNvSpPr>
            <a:spLocks noGrp="1"/>
          </p:cNvSpPr>
          <p:nvPr>
            <p:ph idx="1"/>
          </p:nvPr>
        </p:nvSpPr>
        <p:spPr>
          <a:xfrm>
            <a:off x="1676400" y="3651250"/>
            <a:ext cx="21031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577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FED7-9FC4-1E4E-A1C0-E055732C5275}"/>
              </a:ext>
            </a:extLst>
          </p:cNvPr>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0DEA1AA3-1450-8B4A-BFED-A9475C4682A4}"/>
              </a:ext>
            </a:extLst>
          </p:cNvPr>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5468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E04B-2BA7-E64C-A135-23A1ECD3EBE3}"/>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71DB313-821F-D54A-A69E-2C6C7070278B}"/>
              </a:ext>
            </a:extLst>
          </p:cNvPr>
          <p:cNvSpPr>
            <a:spLocks noGrp="1"/>
          </p:cNvSpPr>
          <p:nvPr>
            <p:ph sz="half" idx="1"/>
          </p:nvPr>
        </p:nvSpPr>
        <p:spPr>
          <a:xfrm>
            <a:off x="1676400" y="3651250"/>
            <a:ext cx="10363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D576E-046A-3748-A4CB-30DDFF6AA318}"/>
              </a:ext>
            </a:extLst>
          </p:cNvPr>
          <p:cNvSpPr>
            <a:spLocks noGrp="1"/>
          </p:cNvSpPr>
          <p:nvPr>
            <p:ph sz="half" idx="2"/>
          </p:nvPr>
        </p:nvSpPr>
        <p:spPr>
          <a:xfrm>
            <a:off x="12344400" y="3651250"/>
            <a:ext cx="10363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58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tx1"/>
        </a:solidFill>
        <a:effectLst/>
      </p:bgPr>
    </p:bg>
    <p:spTree>
      <p:nvGrpSpPr>
        <p:cNvPr id="1" name=""/>
        <p:cNvGrpSpPr/>
        <p:nvPr/>
      </p:nvGrpSpPr>
      <p:grpSpPr>
        <a:xfrm>
          <a:off x="0" y="0"/>
          <a:ext cx="0" cy="0"/>
          <a:chOff x="0" y="0"/>
          <a:chExt cx="0" cy="0"/>
        </a:xfrm>
      </p:grpSpPr>
      <p:pic>
        <p:nvPicPr>
          <p:cNvPr id="3" name="Google Shape;82;p37">
            <a:extLst>
              <a:ext uri="{FF2B5EF4-FFF2-40B4-BE49-F238E27FC236}">
                <a16:creationId xmlns:a16="http://schemas.microsoft.com/office/drawing/2014/main" id="{668E61D4-E1BE-924B-9BE0-DA0EF33AAC3D}"/>
              </a:ext>
            </a:extLst>
          </p:cNvPr>
          <p:cNvPicPr preferRelativeResize="0"/>
          <p:nvPr userDrawn="1"/>
        </p:nvPicPr>
        <p:blipFill rotWithShape="1">
          <a:blip r:embed="rId2">
            <a:alphaModFix/>
          </a:blip>
          <a:srcRect/>
          <a:stretch/>
        </p:blipFill>
        <p:spPr>
          <a:xfrm>
            <a:off x="1206495" y="914400"/>
            <a:ext cx="3670305" cy="183975"/>
          </a:xfrm>
          <a:prstGeom prst="rect">
            <a:avLst/>
          </a:prstGeom>
          <a:noFill/>
          <a:ln>
            <a:noFill/>
          </a:ln>
        </p:spPr>
      </p:pic>
      <p:sp>
        <p:nvSpPr>
          <p:cNvPr id="4" name="Google Shape;63;p34">
            <a:extLst>
              <a:ext uri="{FF2B5EF4-FFF2-40B4-BE49-F238E27FC236}">
                <a16:creationId xmlns:a16="http://schemas.microsoft.com/office/drawing/2014/main" id="{ABBB5A08-4D5A-1B4D-99F6-C93FF31FBD2C}"/>
              </a:ext>
            </a:extLst>
          </p:cNvPr>
          <p:cNvSpPr txBox="1">
            <a:spLocks noGrp="1"/>
          </p:cNvSpPr>
          <p:nvPr>
            <p:ph type="title"/>
          </p:nvPr>
        </p:nvSpPr>
        <p:spPr>
          <a:xfrm>
            <a:off x="1206495" y="1098375"/>
            <a:ext cx="6926851" cy="1644825"/>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Clr>
                <a:schemeClr val="lt1"/>
              </a:buClr>
              <a:buSzPts val="3600"/>
              <a:buFont typeface="Palatino"/>
              <a:buNone/>
              <a:defRPr sz="3600">
                <a:solidFill>
                  <a:schemeClr val="lt1"/>
                </a:solidFill>
                <a:latin typeface="Palatino"/>
                <a:ea typeface="Palatino"/>
                <a:cs typeface="Palatino"/>
                <a:sym typeface="Palatino"/>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 name="Google Shape;66;p34">
            <a:extLst>
              <a:ext uri="{FF2B5EF4-FFF2-40B4-BE49-F238E27FC236}">
                <a16:creationId xmlns:a16="http://schemas.microsoft.com/office/drawing/2014/main" id="{C04961F8-DBB0-DD4F-91F0-C73752967DA3}"/>
              </a:ext>
            </a:extLst>
          </p:cNvPr>
          <p:cNvSpPr>
            <a:spLocks noGrp="1"/>
          </p:cNvSpPr>
          <p:nvPr>
            <p:ph type="chart" idx="2"/>
          </p:nvPr>
        </p:nvSpPr>
        <p:spPr>
          <a:xfrm>
            <a:off x="1219200" y="3801895"/>
            <a:ext cx="7362825" cy="7362825"/>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chemeClr val="lt1"/>
              </a:buClr>
              <a:buSzPts val="2952"/>
              <a:buFont typeface="Palatino"/>
              <a:buChar char="•"/>
              <a:defRPr sz="2400" b="1" i="0" u="none" strike="noStrike" cap="none">
                <a:solidFill>
                  <a:schemeClr val="lt1"/>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a:p>
        </p:txBody>
      </p:sp>
      <p:pic>
        <p:nvPicPr>
          <p:cNvPr id="6" name="Google Shape;60;p34">
            <a:extLst>
              <a:ext uri="{FF2B5EF4-FFF2-40B4-BE49-F238E27FC236}">
                <a16:creationId xmlns:a16="http://schemas.microsoft.com/office/drawing/2014/main" id="{E0D58E21-B9AD-BA47-B9C1-0F0D240235C3}"/>
              </a:ext>
            </a:extLst>
          </p:cNvPr>
          <p:cNvPicPr preferRelativeResize="0"/>
          <p:nvPr userDrawn="1"/>
        </p:nvPicPr>
        <p:blipFill rotWithShape="1">
          <a:blip r:embed="rId3">
            <a:alphaModFix/>
          </a:blip>
          <a:srcRect/>
          <a:stretch/>
        </p:blipFill>
        <p:spPr>
          <a:xfrm>
            <a:off x="11301293" y="0"/>
            <a:ext cx="11876203" cy="13716000"/>
          </a:xfrm>
          <a:prstGeom prst="rect">
            <a:avLst/>
          </a:prstGeom>
          <a:noFill/>
          <a:ln>
            <a:noFill/>
          </a:ln>
        </p:spPr>
      </p:pic>
      <p:sp>
        <p:nvSpPr>
          <p:cNvPr id="7" name="Google Shape;64;p34">
            <a:extLst>
              <a:ext uri="{FF2B5EF4-FFF2-40B4-BE49-F238E27FC236}">
                <a16:creationId xmlns:a16="http://schemas.microsoft.com/office/drawing/2014/main" id="{812E5C20-1BD0-E240-9858-A5343CA12477}"/>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cxnSp>
        <p:nvCxnSpPr>
          <p:cNvPr id="8" name="Google Shape;67;p34">
            <a:extLst>
              <a:ext uri="{FF2B5EF4-FFF2-40B4-BE49-F238E27FC236}">
                <a16:creationId xmlns:a16="http://schemas.microsoft.com/office/drawing/2014/main" id="{6E10FC3E-092A-6C4D-9217-08322602B9BF}"/>
              </a:ext>
            </a:extLst>
          </p:cNvPr>
          <p:cNvCxnSpPr/>
          <p:nvPr userDrawn="1"/>
        </p:nvCxnSpPr>
        <p:spPr>
          <a:xfrm rot="-5400000">
            <a:off x="20024188" y="3939331"/>
            <a:ext cx="1818000" cy="1075500"/>
          </a:xfrm>
          <a:prstGeom prst="bentConnector2">
            <a:avLst/>
          </a:prstGeom>
          <a:noFill/>
          <a:ln w="31750" cap="flat" cmpd="sng">
            <a:solidFill>
              <a:srgbClr val="AFCC37"/>
            </a:solidFill>
            <a:prstDash val="solid"/>
            <a:miter lim="400000"/>
            <a:headEnd type="oval" w="med" len="med"/>
            <a:tailEnd type="none" w="sm" len="sm"/>
          </a:ln>
        </p:spPr>
      </p:cxnSp>
      <p:cxnSp>
        <p:nvCxnSpPr>
          <p:cNvPr id="9" name="Google Shape;69;p34">
            <a:extLst>
              <a:ext uri="{FF2B5EF4-FFF2-40B4-BE49-F238E27FC236}">
                <a16:creationId xmlns:a16="http://schemas.microsoft.com/office/drawing/2014/main" id="{98B2A5FD-599D-4245-AB6B-11A730D85805}"/>
              </a:ext>
            </a:extLst>
          </p:cNvPr>
          <p:cNvCxnSpPr/>
          <p:nvPr userDrawn="1"/>
        </p:nvCxnSpPr>
        <p:spPr>
          <a:xfrm rot="5400000" flipH="1">
            <a:off x="17107500" y="3034700"/>
            <a:ext cx="2208600" cy="1066800"/>
          </a:xfrm>
          <a:prstGeom prst="bentConnector2">
            <a:avLst/>
          </a:prstGeom>
          <a:noFill/>
          <a:ln w="31750" cap="flat" cmpd="sng">
            <a:solidFill>
              <a:srgbClr val="AFCC37"/>
            </a:solidFill>
            <a:prstDash val="solid"/>
            <a:miter lim="400000"/>
            <a:headEnd type="oval" w="med" len="med"/>
            <a:tailEnd type="none" w="sm" len="sm"/>
          </a:ln>
        </p:spPr>
      </p:cxnSp>
      <p:cxnSp>
        <p:nvCxnSpPr>
          <p:cNvPr id="10" name="Google Shape;70;p34">
            <a:extLst>
              <a:ext uri="{FF2B5EF4-FFF2-40B4-BE49-F238E27FC236}">
                <a16:creationId xmlns:a16="http://schemas.microsoft.com/office/drawing/2014/main" id="{8BED526F-E1BF-A64B-92E6-D6B7A432BA5D}"/>
              </a:ext>
            </a:extLst>
          </p:cNvPr>
          <p:cNvCxnSpPr/>
          <p:nvPr userDrawn="1"/>
        </p:nvCxnSpPr>
        <p:spPr>
          <a:xfrm rot="5400000">
            <a:off x="16979589" y="9517649"/>
            <a:ext cx="2530200" cy="1446900"/>
          </a:xfrm>
          <a:prstGeom prst="bentConnector2">
            <a:avLst/>
          </a:prstGeom>
          <a:noFill/>
          <a:ln w="31750" cap="flat" cmpd="sng">
            <a:solidFill>
              <a:srgbClr val="AFCC37"/>
            </a:solidFill>
            <a:prstDash val="solid"/>
            <a:miter lim="400000"/>
            <a:headEnd type="oval" w="med" len="med"/>
            <a:tailEnd type="none" w="sm" len="sm"/>
          </a:ln>
        </p:spPr>
      </p:cxnSp>
      <p:cxnSp>
        <p:nvCxnSpPr>
          <p:cNvPr id="11" name="Google Shape;72;p34">
            <a:extLst>
              <a:ext uri="{FF2B5EF4-FFF2-40B4-BE49-F238E27FC236}">
                <a16:creationId xmlns:a16="http://schemas.microsoft.com/office/drawing/2014/main" id="{0EE46500-6BA2-B648-82E3-538D0B5EE7ED}"/>
              </a:ext>
            </a:extLst>
          </p:cNvPr>
          <p:cNvCxnSpPr/>
          <p:nvPr userDrawn="1"/>
        </p:nvCxnSpPr>
        <p:spPr>
          <a:xfrm rot="5400000">
            <a:off x="11622415" y="8138858"/>
            <a:ext cx="1872600" cy="728700"/>
          </a:xfrm>
          <a:prstGeom prst="bentConnector2">
            <a:avLst/>
          </a:prstGeom>
          <a:noFill/>
          <a:ln w="31750" cap="flat" cmpd="sng">
            <a:solidFill>
              <a:srgbClr val="AFCC37"/>
            </a:solidFill>
            <a:prstDash val="solid"/>
            <a:miter lim="400000"/>
            <a:headEnd type="oval" w="med" len="med"/>
            <a:tailEnd type="none" w="sm" len="sm"/>
          </a:ln>
        </p:spPr>
      </p:cxnSp>
      <p:sp>
        <p:nvSpPr>
          <p:cNvPr id="12" name="Google Shape;61;p34">
            <a:extLst>
              <a:ext uri="{FF2B5EF4-FFF2-40B4-BE49-F238E27FC236}">
                <a16:creationId xmlns:a16="http://schemas.microsoft.com/office/drawing/2014/main" id="{E3AB69D4-24B2-0642-A285-DB32E141D1DE}"/>
              </a:ext>
            </a:extLst>
          </p:cNvPr>
          <p:cNvSpPr txBox="1">
            <a:spLocks noGrp="1"/>
          </p:cNvSpPr>
          <p:nvPr>
            <p:ph type="body" idx="1"/>
          </p:nvPr>
        </p:nvSpPr>
        <p:spPr>
          <a:xfrm>
            <a:off x="16032163" y="1930400"/>
            <a:ext cx="1646237" cy="1066800"/>
          </a:xfrm>
          <a:prstGeom prst="rect">
            <a:avLst/>
          </a:prstGeom>
          <a:noFill/>
          <a:ln>
            <a:noFill/>
          </a:ln>
        </p:spPr>
        <p:txBody>
          <a:bodyPr spcFirstLastPara="1" wrap="square" lIns="0" tIns="0" rIns="0" bIns="0" anchor="t" anchorCtr="0">
            <a:noAutofit/>
          </a:bodyPr>
          <a:lstStyle>
            <a:lvl1pPr marL="457200" marR="0" lvl="0"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1pPr>
            <a:lvl2pPr marL="914400" marR="0" lvl="1"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2pPr>
            <a:lvl3pPr marL="1371600" marR="0" lvl="2"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3pPr>
            <a:lvl4pPr marL="1828800" marR="0" lvl="3"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4pPr>
            <a:lvl5pPr marL="2286000" lvl="4" indent="-369189" algn="l">
              <a:lnSpc>
                <a:spcPct val="150000"/>
              </a:lnSpc>
              <a:spcBef>
                <a:spcPts val="0"/>
              </a:spcBef>
              <a:spcAft>
                <a:spcPts val="0"/>
              </a:spcAft>
              <a:buClr>
                <a:srgbClr val="000000"/>
              </a:buClr>
              <a:buSzPts val="2214"/>
              <a:buChar char="•"/>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dirty="0"/>
          </a:p>
        </p:txBody>
      </p:sp>
      <p:sp>
        <p:nvSpPr>
          <p:cNvPr id="13" name="Google Shape;73;p34">
            <a:extLst>
              <a:ext uri="{FF2B5EF4-FFF2-40B4-BE49-F238E27FC236}">
                <a16:creationId xmlns:a16="http://schemas.microsoft.com/office/drawing/2014/main" id="{5DFE705D-E053-A74F-A48A-29C2B652A788}"/>
              </a:ext>
            </a:extLst>
          </p:cNvPr>
          <p:cNvSpPr txBox="1">
            <a:spLocks noGrp="1"/>
          </p:cNvSpPr>
          <p:nvPr>
            <p:ph type="body" idx="5"/>
          </p:nvPr>
        </p:nvSpPr>
        <p:spPr>
          <a:xfrm>
            <a:off x="10548128" y="8906108"/>
            <a:ext cx="1646237" cy="1066800"/>
          </a:xfrm>
          <a:prstGeom prst="rect">
            <a:avLst/>
          </a:prstGeom>
          <a:noFill/>
          <a:ln>
            <a:noFill/>
          </a:ln>
        </p:spPr>
        <p:txBody>
          <a:bodyPr spcFirstLastPara="1" wrap="square" lIns="0" tIns="0" rIns="0" bIns="0" anchor="t" anchorCtr="0">
            <a:noAutofit/>
          </a:bodyPr>
          <a:lstStyle>
            <a:lvl1pPr marL="457200" marR="0" lvl="0"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1pPr>
            <a:lvl2pPr marL="914400" marR="0" lvl="1"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2pPr>
            <a:lvl3pPr marL="1371600" marR="0" lvl="2"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3pPr>
            <a:lvl4pPr marL="1828800" marR="0" lvl="3"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4pPr>
            <a:lvl5pPr marL="2286000" lvl="4" indent="-369189" algn="l">
              <a:lnSpc>
                <a:spcPct val="150000"/>
              </a:lnSpc>
              <a:spcBef>
                <a:spcPts val="0"/>
              </a:spcBef>
              <a:spcAft>
                <a:spcPts val="0"/>
              </a:spcAft>
              <a:buClr>
                <a:srgbClr val="000000"/>
              </a:buClr>
              <a:buSzPts val="2214"/>
              <a:buChar char="•"/>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dirty="0"/>
          </a:p>
        </p:txBody>
      </p:sp>
      <p:sp>
        <p:nvSpPr>
          <p:cNvPr id="14" name="Google Shape;71;p34">
            <a:extLst>
              <a:ext uri="{FF2B5EF4-FFF2-40B4-BE49-F238E27FC236}">
                <a16:creationId xmlns:a16="http://schemas.microsoft.com/office/drawing/2014/main" id="{A254375B-CF60-FE47-8E54-C31D28CFF62A}"/>
              </a:ext>
            </a:extLst>
          </p:cNvPr>
          <p:cNvSpPr txBox="1">
            <a:spLocks noGrp="1"/>
          </p:cNvSpPr>
          <p:nvPr>
            <p:ph type="body" idx="4"/>
          </p:nvPr>
        </p:nvSpPr>
        <p:spPr>
          <a:xfrm>
            <a:off x="15875002" y="10972799"/>
            <a:ext cx="1646237" cy="1066800"/>
          </a:xfrm>
          <a:prstGeom prst="rect">
            <a:avLst/>
          </a:prstGeom>
          <a:noFill/>
          <a:ln>
            <a:noFill/>
          </a:ln>
        </p:spPr>
        <p:txBody>
          <a:bodyPr spcFirstLastPara="1" wrap="square" lIns="0" tIns="0" rIns="0" bIns="0" anchor="t" anchorCtr="0">
            <a:noAutofit/>
          </a:bodyPr>
          <a:lstStyle>
            <a:lvl1pPr marL="457200" marR="0" lvl="0"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1pPr>
            <a:lvl2pPr marL="914400" marR="0" lvl="1"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2pPr>
            <a:lvl3pPr marL="1371600" marR="0" lvl="2"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3pPr>
            <a:lvl4pPr marL="1828800" marR="0" lvl="3"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4pPr>
            <a:lvl5pPr marL="2286000" lvl="4" indent="-369189" algn="l">
              <a:lnSpc>
                <a:spcPct val="150000"/>
              </a:lnSpc>
              <a:spcBef>
                <a:spcPts val="0"/>
              </a:spcBef>
              <a:spcAft>
                <a:spcPts val="0"/>
              </a:spcAft>
              <a:buClr>
                <a:srgbClr val="000000"/>
              </a:buClr>
              <a:buSzPts val="2214"/>
              <a:buChar char="•"/>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15" name="Google Shape;68;p34">
            <a:extLst>
              <a:ext uri="{FF2B5EF4-FFF2-40B4-BE49-F238E27FC236}">
                <a16:creationId xmlns:a16="http://schemas.microsoft.com/office/drawing/2014/main" id="{27B9F1B0-ECE2-7C4B-9EBB-D10600F6C3D9}"/>
              </a:ext>
            </a:extLst>
          </p:cNvPr>
          <p:cNvSpPr txBox="1">
            <a:spLocks noGrp="1"/>
          </p:cNvSpPr>
          <p:nvPr>
            <p:ph type="body" idx="3"/>
          </p:nvPr>
        </p:nvSpPr>
        <p:spPr>
          <a:xfrm>
            <a:off x="21470938" y="3034681"/>
            <a:ext cx="1646237" cy="1066800"/>
          </a:xfrm>
          <a:prstGeom prst="rect">
            <a:avLst/>
          </a:prstGeom>
          <a:noFill/>
          <a:ln>
            <a:noFill/>
          </a:ln>
        </p:spPr>
        <p:txBody>
          <a:bodyPr spcFirstLastPara="1" wrap="square" lIns="0" tIns="0" rIns="0" bIns="0" anchor="t" anchorCtr="0">
            <a:noAutofit/>
          </a:bodyPr>
          <a:lstStyle>
            <a:lvl1pPr marL="457200" marR="0" lvl="0" indent="-228600" algn="r">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1pPr>
            <a:lvl2pPr marL="914400" marR="0" lvl="1"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2pPr>
            <a:lvl3pPr marL="1371600" marR="0" lvl="2"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3pPr>
            <a:lvl4pPr marL="1828800" marR="0" lvl="3" indent="-228600" algn="l">
              <a:lnSpc>
                <a:spcPct val="170000"/>
              </a:lnSpc>
              <a:spcBef>
                <a:spcPts val="0"/>
              </a:spcBef>
              <a:spcAft>
                <a:spcPts val="0"/>
              </a:spcAft>
              <a:buClr>
                <a:schemeClr val="lt1"/>
              </a:buClr>
              <a:buSzPts val="4800"/>
              <a:buFont typeface="Arial Black"/>
              <a:buNone/>
              <a:defRPr sz="4800" b="1" i="0" u="none" strike="noStrike" cap="none">
                <a:solidFill>
                  <a:schemeClr val="lt1"/>
                </a:solidFill>
                <a:latin typeface="Arial Black"/>
                <a:ea typeface="Arial Black"/>
                <a:cs typeface="Arial Black"/>
                <a:sym typeface="Arial Black"/>
              </a:defRPr>
            </a:lvl4pPr>
            <a:lvl5pPr marL="2286000" lvl="4" indent="-369189" algn="l">
              <a:lnSpc>
                <a:spcPct val="150000"/>
              </a:lnSpc>
              <a:spcBef>
                <a:spcPts val="0"/>
              </a:spcBef>
              <a:spcAft>
                <a:spcPts val="0"/>
              </a:spcAft>
              <a:buClr>
                <a:srgbClr val="000000"/>
              </a:buClr>
              <a:buSzPts val="2214"/>
              <a:buChar char="•"/>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dirty="0"/>
          </a:p>
        </p:txBody>
      </p:sp>
    </p:spTree>
    <p:extLst>
      <p:ext uri="{BB962C8B-B14F-4D97-AF65-F5344CB8AC3E}">
        <p14:creationId xmlns:p14="http://schemas.microsoft.com/office/powerpoint/2010/main" val="898216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86E3-E83F-3D4E-803D-7039C2358C29}"/>
              </a:ext>
            </a:extLst>
          </p:cNvPr>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B700484-64E9-0B4B-8A8A-A55195A0F298}"/>
              </a:ext>
            </a:extLst>
          </p:cNvPr>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3E3612-8ABA-5F4E-9809-A2A6AA0A5A04}"/>
              </a:ext>
            </a:extLst>
          </p:cNvPr>
          <p:cNvSpPr>
            <a:spLocks noGrp="1"/>
          </p:cNvSpPr>
          <p:nvPr>
            <p:ph sz="half" idx="2"/>
          </p:nvPr>
        </p:nvSpPr>
        <p:spPr>
          <a:xfrm>
            <a:off x="1679577" y="5010150"/>
            <a:ext cx="10315574"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CA23B9-77DB-634B-B8AD-3AEB98C1E494}"/>
              </a:ext>
            </a:extLst>
          </p:cNvPr>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AAB988-24E6-4B42-8C06-6F1B443BE3AC}"/>
              </a:ext>
            </a:extLst>
          </p:cNvPr>
          <p:cNvSpPr>
            <a:spLocks noGrp="1"/>
          </p:cNvSpPr>
          <p:nvPr>
            <p:ph sz="quarter" idx="4"/>
          </p:nvPr>
        </p:nvSpPr>
        <p:spPr>
          <a:xfrm>
            <a:off x="12344400" y="5010150"/>
            <a:ext cx="10366376"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73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0987-95CC-914D-BC2D-3E3653F3BBBD}"/>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7421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251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CCF5-E690-E14C-A4EF-3281A5854F32}"/>
              </a:ext>
            </a:extLst>
          </p:cNvPr>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1E9D389C-9B22-144F-858B-C326AC65A118}"/>
              </a:ext>
            </a:extLst>
          </p:cNvPr>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901EDB-3CE9-F34E-93F9-0A88CABD257B}"/>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Tree>
    <p:extLst>
      <p:ext uri="{BB962C8B-B14F-4D97-AF65-F5344CB8AC3E}">
        <p14:creationId xmlns:p14="http://schemas.microsoft.com/office/powerpoint/2010/main" val="604322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59A1-3484-8B4A-8030-82E8EA7F0AFA}"/>
              </a:ext>
            </a:extLst>
          </p:cNvPr>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C26B4DF0-68CE-D149-B5D8-87F9BF403B14}"/>
              </a:ext>
            </a:extLst>
          </p:cNvPr>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787DA884-3CFD-B545-B6FB-0BF7789311F5}"/>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Tree>
    <p:extLst>
      <p:ext uri="{BB962C8B-B14F-4D97-AF65-F5344CB8AC3E}">
        <p14:creationId xmlns:p14="http://schemas.microsoft.com/office/powerpoint/2010/main" val="1294099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021B-E0FA-6B49-ADF4-0AB58BC7FDFC}"/>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5DB76C-5870-6F42-89A4-08A4F8DC9EF8}"/>
              </a:ext>
            </a:extLst>
          </p:cNvPr>
          <p:cNvSpPr>
            <a:spLocks noGrp="1"/>
          </p:cNvSpPr>
          <p:nvPr>
            <p:ph type="body" orient="vert" idx="1"/>
          </p:nvPr>
        </p:nvSpPr>
        <p:spPr>
          <a:xfrm>
            <a:off x="1676400" y="3651250"/>
            <a:ext cx="21031200" cy="8702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9737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AD2C9-D085-0F4B-8D2B-508F2708F478}"/>
              </a:ext>
            </a:extLst>
          </p:cNvPr>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451C7D-80D7-E04E-86B3-1DB29862B82F}"/>
              </a:ext>
            </a:extLst>
          </p:cNvPr>
          <p:cNvSpPr>
            <a:spLocks noGrp="1"/>
          </p:cNvSpPr>
          <p:nvPr>
            <p:ph type="body" orient="vert" idx="1"/>
          </p:nvPr>
        </p:nvSpPr>
        <p:spPr>
          <a:xfrm>
            <a:off x="1676400" y="730250"/>
            <a:ext cx="15468600" cy="11623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7342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7" name="Google Shape;13;p31" descr="A picture containing text, clipart&#10;&#10;Description automatically generated">
            <a:extLst>
              <a:ext uri="{FF2B5EF4-FFF2-40B4-BE49-F238E27FC236}">
                <a16:creationId xmlns:a16="http://schemas.microsoft.com/office/drawing/2014/main" id="{79CC5131-9871-5840-B840-314A0BBE4C41}"/>
              </a:ext>
            </a:extLst>
          </p:cNvPr>
          <p:cNvPicPr preferRelativeResize="0"/>
          <p:nvPr userDrawn="1"/>
        </p:nvPicPr>
        <p:blipFill rotWithShape="1">
          <a:blip r:embed="rId2">
            <a:alphaModFix/>
          </a:blip>
          <a:srcRect/>
          <a:stretch/>
        </p:blipFill>
        <p:spPr>
          <a:xfrm>
            <a:off x="1219200" y="914401"/>
            <a:ext cx="2796209" cy="914399"/>
          </a:xfrm>
          <a:prstGeom prst="rect">
            <a:avLst/>
          </a:prstGeom>
          <a:noFill/>
          <a:ln>
            <a:noFill/>
          </a:ln>
        </p:spPr>
      </p:pic>
      <p:sp>
        <p:nvSpPr>
          <p:cNvPr id="9" name="Google Shape;10;p31">
            <a:extLst>
              <a:ext uri="{FF2B5EF4-FFF2-40B4-BE49-F238E27FC236}">
                <a16:creationId xmlns:a16="http://schemas.microsoft.com/office/drawing/2014/main" id="{20571C61-F47E-134F-8E45-9BCC7B2EA207}"/>
              </a:ext>
            </a:extLst>
          </p:cNvPr>
          <p:cNvSpPr txBox="1">
            <a:spLocks noGrp="1"/>
          </p:cNvSpPr>
          <p:nvPr>
            <p:ph type="title"/>
          </p:nvPr>
        </p:nvSpPr>
        <p:spPr>
          <a:xfrm>
            <a:off x="1206496" y="5369757"/>
            <a:ext cx="21971004" cy="297648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9600"/>
              <a:buFont typeface="Arial Black"/>
              <a:buNone/>
              <a:defRPr sz="9600" b="1" i="0">
                <a:solidFill>
                  <a:schemeClr val="lt1"/>
                </a:solidFill>
                <a:latin typeface="Arial Black" panose="020B0604020202020204" pitchFamily="34" charset="0"/>
                <a:cs typeface="Arial Black" panose="020B0604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pic>
        <p:nvPicPr>
          <p:cNvPr id="10" name="Google Shape;12;p31">
            <a:extLst>
              <a:ext uri="{FF2B5EF4-FFF2-40B4-BE49-F238E27FC236}">
                <a16:creationId xmlns:a16="http://schemas.microsoft.com/office/drawing/2014/main" id="{2BF07750-8CD5-D340-9073-736AB524E5A6}"/>
              </a:ext>
            </a:extLst>
          </p:cNvPr>
          <p:cNvPicPr preferRelativeResize="0"/>
          <p:nvPr userDrawn="1"/>
        </p:nvPicPr>
        <p:blipFill rotWithShape="1">
          <a:blip r:embed="rId3">
            <a:alphaModFix/>
          </a:blip>
          <a:srcRect/>
          <a:stretch/>
        </p:blipFill>
        <p:spPr>
          <a:xfrm>
            <a:off x="1206495" y="4566929"/>
            <a:ext cx="3670305" cy="183975"/>
          </a:xfrm>
          <a:prstGeom prst="rect">
            <a:avLst/>
          </a:prstGeom>
          <a:noFill/>
          <a:ln>
            <a:noFill/>
          </a:ln>
        </p:spPr>
      </p:pic>
      <p:sp>
        <p:nvSpPr>
          <p:cNvPr id="17" name="Google Shape;11;p31">
            <a:extLst>
              <a:ext uri="{FF2B5EF4-FFF2-40B4-BE49-F238E27FC236}">
                <a16:creationId xmlns:a16="http://schemas.microsoft.com/office/drawing/2014/main" id="{7591741F-2AC3-634E-BCF8-D28297336B5D}"/>
              </a:ext>
            </a:extLst>
          </p:cNvPr>
          <p:cNvSpPr txBox="1">
            <a:spLocks/>
          </p:cNvSpPr>
          <p:nvPr userDrawn="1"/>
        </p:nvSpPr>
        <p:spPr>
          <a:xfrm>
            <a:off x="8534400" y="8484334"/>
            <a:ext cx="12814300" cy="149165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chemeClr val="lt1"/>
              </a:buClr>
              <a:buSzPts val="3444"/>
              <a:buFont typeface="Palatino"/>
              <a:buNone/>
              <a:defRPr sz="2800" b="0" i="0" u="none" strike="noStrike" cap="none">
                <a:solidFill>
                  <a:schemeClr val="lt1"/>
                </a:solidFill>
                <a:latin typeface="Palatino"/>
                <a:ea typeface="Palatino"/>
                <a:cs typeface="Palatino"/>
                <a:sym typeface="Palatino"/>
              </a:defRPr>
            </a:lvl1pPr>
            <a:lvl2pPr marL="914400" marR="0" lvl="1"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2pPr>
            <a:lvl3pPr marL="1371600" marR="0" lvl="2"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3pPr>
            <a:lvl4pPr marL="1828800" marR="0" lvl="3"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4pPr>
            <a:lvl5pPr marL="2286000" marR="0" lvl="4"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5pPr>
            <a:lvl6pPr marL="2743200" marR="0" lvl="5"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6pPr>
            <a:lvl7pPr marL="3200400" marR="0" lvl="6"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7pPr>
            <a:lvl8pPr marL="3657600" marR="0" lvl="7"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8pPr>
            <a:lvl9pPr marL="4114800" marR="0" lvl="8"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9pPr>
          </a:lstStyle>
          <a:p>
            <a:pPr marL="457200" marR="0" lvl="0" indent="-228600" algn="l" defTabSz="914400" rtl="0" eaLnBrk="1" fontAlgn="auto" latinLnBrk="0" hangingPunct="1">
              <a:lnSpc>
                <a:spcPct val="150000"/>
              </a:lnSpc>
              <a:spcBef>
                <a:spcPts val="0"/>
              </a:spcBef>
              <a:spcAft>
                <a:spcPts val="0"/>
              </a:spcAft>
              <a:buClr>
                <a:srgbClr val="FFFFFF"/>
              </a:buClr>
              <a:buSzPts val="3444"/>
              <a:buFont typeface="Palatino"/>
              <a:buNone/>
              <a:tabLst/>
              <a:defRPr/>
            </a:pPr>
            <a:r>
              <a:rPr kumimoji="0" lang="en-US" sz="2800" b="0" i="0" u="none" strike="noStrike" kern="0" cap="none" spc="0" normalizeH="0" baseline="0" noProof="0" dirty="0">
                <a:ln>
                  <a:noFill/>
                </a:ln>
                <a:solidFill>
                  <a:srgbClr val="FFFFFF"/>
                </a:solidFill>
                <a:effectLst/>
                <a:uLnTx/>
                <a:uFillTx/>
                <a:latin typeface="Palatino"/>
                <a:ea typeface="Palatino"/>
                <a:sym typeface="Palatino"/>
              </a:rPr>
              <a:t>Click to add text</a:t>
            </a:r>
          </a:p>
        </p:txBody>
      </p:sp>
      <p:sp>
        <p:nvSpPr>
          <p:cNvPr id="18" name="Google Shape;14;p31">
            <a:extLst>
              <a:ext uri="{FF2B5EF4-FFF2-40B4-BE49-F238E27FC236}">
                <a16:creationId xmlns:a16="http://schemas.microsoft.com/office/drawing/2014/main" id="{35E339EC-D238-3844-85BA-4BA165CBAA99}"/>
              </a:ext>
            </a:extLst>
          </p:cNvPr>
          <p:cNvSpPr txBox="1">
            <a:spLocks/>
          </p:cNvSpPr>
          <p:nvPr userDrawn="1"/>
        </p:nvSpPr>
        <p:spPr>
          <a:xfrm>
            <a:off x="8534400" y="10271016"/>
            <a:ext cx="12814300" cy="9113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chemeClr val="lt1"/>
              </a:buClr>
              <a:buSzPts val="2952"/>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2pPr>
            <a:lvl3pPr marL="1371600" marR="0" lvl="2"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3pPr>
            <a:lvl4pPr marL="1828800" marR="0" lvl="3"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4pPr>
            <a:lvl5pPr marL="2286000" marR="0" lvl="4" indent="-228600" algn="l" rtl="0">
              <a:lnSpc>
                <a:spcPct val="150000"/>
              </a:lnSpc>
              <a:spcBef>
                <a:spcPts val="0"/>
              </a:spcBef>
              <a:spcAft>
                <a:spcPts val="0"/>
              </a:spcAft>
              <a:buClr>
                <a:schemeClr val="lt1"/>
              </a:buClr>
              <a:buSzPts val="4920"/>
              <a:buFont typeface="Arial"/>
              <a:buNone/>
              <a:defRPr sz="4000" b="0" i="0" u="none" strike="noStrike" cap="none">
                <a:solidFill>
                  <a:schemeClr val="lt1"/>
                </a:solidFill>
                <a:latin typeface="Arial"/>
                <a:ea typeface="Arial"/>
                <a:cs typeface="Arial"/>
                <a:sym typeface="Arial"/>
              </a:defRPr>
            </a:lvl5pPr>
            <a:lvl6pPr marL="2743200" marR="0" lvl="5"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6pPr>
            <a:lvl7pPr marL="3200400" marR="0" lvl="6"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7pPr>
            <a:lvl8pPr marL="3657600" marR="0" lvl="7"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8pPr>
            <a:lvl9pPr marL="4114800" marR="0" lvl="8"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9pPr>
          </a:lstStyle>
          <a:p>
            <a:pPr marL="457200" marR="0" lvl="0" indent="-228600" algn="l" defTabSz="914400" rtl="0" eaLnBrk="1" fontAlgn="auto" latinLnBrk="0" hangingPunct="1">
              <a:lnSpc>
                <a:spcPct val="150000"/>
              </a:lnSpc>
              <a:spcBef>
                <a:spcPts val="0"/>
              </a:spcBef>
              <a:spcAft>
                <a:spcPts val="0"/>
              </a:spcAft>
              <a:buClr>
                <a:srgbClr val="FFFFFF"/>
              </a:buClr>
              <a:buSzPts val="2952"/>
              <a:buFont typeface="Arial"/>
              <a:buNone/>
              <a:tabLst/>
              <a:defRPr/>
            </a:pPr>
            <a:r>
              <a:rPr kumimoji="0" lang="en-US" sz="2400" b="0" i="0" u="none" strike="noStrike" kern="0" cap="none" spc="0" normalizeH="0" baseline="0" noProof="0" dirty="0">
                <a:ln>
                  <a:noFill/>
                </a:ln>
                <a:solidFill>
                  <a:srgbClr val="FFFFFF"/>
                </a:solidFill>
                <a:effectLst/>
                <a:uLnTx/>
                <a:uFillTx/>
                <a:latin typeface="Arial"/>
                <a:cs typeface="Arial"/>
                <a:sym typeface="Arial"/>
              </a:rPr>
              <a:t>Click to add text</a:t>
            </a:r>
          </a:p>
        </p:txBody>
      </p:sp>
    </p:spTree>
    <p:extLst>
      <p:ext uri="{BB962C8B-B14F-4D97-AF65-F5344CB8AC3E}">
        <p14:creationId xmlns:p14="http://schemas.microsoft.com/office/powerpoint/2010/main" val="2969520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7C234-9856-F748-A139-B16A4794DB4A}" type="datetimeFigureOut">
              <a:rPr lang="en-US" smtClean="0"/>
              <a:t>6/27/22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A180A-8DCC-FF4D-8455-D15B9042ACEE}" type="slidenum">
              <a:rPr lang="en-US" smtClean="0"/>
              <a:t>‹#›</a:t>
            </a:fld>
            <a:endParaRPr lang="en-US"/>
          </a:p>
        </p:txBody>
      </p:sp>
    </p:spTree>
    <p:extLst>
      <p:ext uri="{BB962C8B-B14F-4D97-AF65-F5344CB8AC3E}">
        <p14:creationId xmlns:p14="http://schemas.microsoft.com/office/powerpoint/2010/main" val="4256180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7C234-9856-F748-A139-B16A4794DB4A}" type="datetimeFigureOut">
              <a:rPr lang="en-US" smtClean="0"/>
              <a:t>6/27/22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A180A-8DCC-FF4D-8455-D15B9042ACEE}" type="slidenum">
              <a:rPr lang="en-US" smtClean="0"/>
              <a:t>‹#›</a:t>
            </a:fld>
            <a:endParaRPr lang="en-US"/>
          </a:p>
        </p:txBody>
      </p:sp>
    </p:spTree>
    <p:extLst>
      <p:ext uri="{BB962C8B-B14F-4D97-AF65-F5344CB8AC3E}">
        <p14:creationId xmlns:p14="http://schemas.microsoft.com/office/powerpoint/2010/main" val="313347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sp>
        <p:nvSpPr>
          <p:cNvPr id="4" name="Google Shape;75;p35">
            <a:extLst>
              <a:ext uri="{FF2B5EF4-FFF2-40B4-BE49-F238E27FC236}">
                <a16:creationId xmlns:a16="http://schemas.microsoft.com/office/drawing/2014/main" id="{707F855F-BEDD-8E40-8F6C-D0B3EE14A8B6}"/>
              </a:ext>
            </a:extLst>
          </p:cNvPr>
          <p:cNvSpPr>
            <a:spLocks noGrp="1"/>
          </p:cNvSpPr>
          <p:nvPr>
            <p:ph type="pic" idx="2"/>
          </p:nvPr>
        </p:nvSpPr>
        <p:spPr>
          <a:xfrm>
            <a:off x="0" y="0"/>
            <a:ext cx="8534400" cy="13716000"/>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chemeClr val="lt1"/>
              </a:buClr>
              <a:buSzPts val="2952"/>
              <a:buFont typeface="Palatino"/>
              <a:buChar char="•"/>
              <a:defRPr sz="2400" b="1" i="0" u="none" strike="noStrike" cap="none">
                <a:solidFill>
                  <a:schemeClr val="lt1"/>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a:p>
        </p:txBody>
      </p:sp>
      <p:sp>
        <p:nvSpPr>
          <p:cNvPr id="5" name="Google Shape;78;p35">
            <a:extLst>
              <a:ext uri="{FF2B5EF4-FFF2-40B4-BE49-F238E27FC236}">
                <a16:creationId xmlns:a16="http://schemas.microsoft.com/office/drawing/2014/main" id="{5C3DBE25-A45F-164E-9302-3B3698770843}"/>
              </a:ext>
            </a:extLst>
          </p:cNvPr>
          <p:cNvSpPr>
            <a:spLocks noGrp="1"/>
          </p:cNvSpPr>
          <p:nvPr>
            <p:ph type="chart" idx="3"/>
          </p:nvPr>
        </p:nvSpPr>
        <p:spPr>
          <a:xfrm>
            <a:off x="9496427" y="3681412"/>
            <a:ext cx="6353175" cy="6353175"/>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chemeClr val="lt1"/>
              </a:buClr>
              <a:buSzPts val="2952"/>
              <a:buFont typeface="Palatino"/>
              <a:buChar char="•"/>
              <a:defRPr sz="2400" b="1" i="0" u="none" strike="noStrike" cap="none">
                <a:solidFill>
                  <a:schemeClr val="lt1"/>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a:p>
        </p:txBody>
      </p:sp>
      <p:sp>
        <p:nvSpPr>
          <p:cNvPr id="6" name="Google Shape;79;p35">
            <a:extLst>
              <a:ext uri="{FF2B5EF4-FFF2-40B4-BE49-F238E27FC236}">
                <a16:creationId xmlns:a16="http://schemas.microsoft.com/office/drawing/2014/main" id="{E5968987-3A23-A340-B5DA-B3DA65716827}"/>
              </a:ext>
            </a:extLst>
          </p:cNvPr>
          <p:cNvSpPr>
            <a:spLocks noGrp="1"/>
          </p:cNvSpPr>
          <p:nvPr>
            <p:ph type="chart" idx="4"/>
          </p:nvPr>
        </p:nvSpPr>
        <p:spPr>
          <a:xfrm>
            <a:off x="16716375" y="3625850"/>
            <a:ext cx="6410304" cy="6408737"/>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chemeClr val="lt1"/>
              </a:buClr>
              <a:buSzPts val="2952"/>
              <a:buFont typeface="Palatino"/>
              <a:buChar char="•"/>
              <a:defRPr sz="2400" b="1" i="0" u="none" strike="noStrike" cap="none">
                <a:solidFill>
                  <a:schemeClr val="lt1"/>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a:p>
        </p:txBody>
      </p:sp>
      <p:sp>
        <p:nvSpPr>
          <p:cNvPr id="7" name="Google Shape;77;p35">
            <a:extLst>
              <a:ext uri="{FF2B5EF4-FFF2-40B4-BE49-F238E27FC236}">
                <a16:creationId xmlns:a16="http://schemas.microsoft.com/office/drawing/2014/main" id="{D926E39F-A903-BD4D-AACA-2E603CCCBE6B}"/>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1050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37C234-9856-F748-A139-B16A4794DB4A}" type="datetimeFigureOut">
              <a:rPr lang="en-US" smtClean="0"/>
              <a:t>6/27/22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A180A-8DCC-FF4D-8455-D15B9042ACEE}" type="slidenum">
              <a:rPr lang="en-US" smtClean="0"/>
              <a:t>‹#›</a:t>
            </a:fld>
            <a:endParaRPr lang="en-US"/>
          </a:p>
        </p:txBody>
      </p:sp>
    </p:spTree>
    <p:extLst>
      <p:ext uri="{BB962C8B-B14F-4D97-AF65-F5344CB8AC3E}">
        <p14:creationId xmlns:p14="http://schemas.microsoft.com/office/powerpoint/2010/main" val="468132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37C234-9856-F748-A139-B16A4794DB4A}" type="datetimeFigureOut">
              <a:rPr lang="en-US" smtClean="0"/>
              <a:t>6/27/22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A180A-8DCC-FF4D-8455-D15B9042ACEE}" type="slidenum">
              <a:rPr lang="en-US" smtClean="0"/>
              <a:t>‹#›</a:t>
            </a:fld>
            <a:endParaRPr lang="en-US"/>
          </a:p>
        </p:txBody>
      </p:sp>
    </p:spTree>
    <p:extLst>
      <p:ext uri="{BB962C8B-B14F-4D97-AF65-F5344CB8AC3E}">
        <p14:creationId xmlns:p14="http://schemas.microsoft.com/office/powerpoint/2010/main" val="1479728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37C234-9856-F748-A139-B16A4794DB4A}" type="datetimeFigureOut">
              <a:rPr lang="en-US" smtClean="0"/>
              <a:t>6/27/22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A180A-8DCC-FF4D-8455-D15B9042ACEE}" type="slidenum">
              <a:rPr lang="en-US" smtClean="0"/>
              <a:t>‹#›</a:t>
            </a:fld>
            <a:endParaRPr lang="en-US"/>
          </a:p>
        </p:txBody>
      </p:sp>
    </p:spTree>
    <p:extLst>
      <p:ext uri="{BB962C8B-B14F-4D97-AF65-F5344CB8AC3E}">
        <p14:creationId xmlns:p14="http://schemas.microsoft.com/office/powerpoint/2010/main" val="753454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7C234-9856-F748-A139-B16A4794DB4A}" type="datetimeFigureOut">
              <a:rPr lang="en-US" smtClean="0"/>
              <a:t>6/27/22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A180A-8DCC-FF4D-8455-D15B9042ACEE}" type="slidenum">
              <a:rPr lang="en-US" smtClean="0"/>
              <a:t>‹#›</a:t>
            </a:fld>
            <a:endParaRPr lang="en-US"/>
          </a:p>
        </p:txBody>
      </p:sp>
    </p:spTree>
    <p:extLst>
      <p:ext uri="{BB962C8B-B14F-4D97-AF65-F5344CB8AC3E}">
        <p14:creationId xmlns:p14="http://schemas.microsoft.com/office/powerpoint/2010/main" val="935295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9037C234-9856-F748-A139-B16A4794DB4A}" type="datetimeFigureOut">
              <a:rPr lang="en-US" smtClean="0"/>
              <a:t>6/27/22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A180A-8DCC-FF4D-8455-D15B9042ACEE}" type="slidenum">
              <a:rPr lang="en-US" smtClean="0"/>
              <a:t>‹#›</a:t>
            </a:fld>
            <a:endParaRPr lang="en-US"/>
          </a:p>
        </p:txBody>
      </p:sp>
    </p:spTree>
    <p:extLst>
      <p:ext uri="{BB962C8B-B14F-4D97-AF65-F5344CB8AC3E}">
        <p14:creationId xmlns:p14="http://schemas.microsoft.com/office/powerpoint/2010/main" val="71900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9037C234-9856-F748-A139-B16A4794DB4A}" type="datetimeFigureOut">
              <a:rPr lang="en-US" smtClean="0"/>
              <a:t>6/27/22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A180A-8DCC-FF4D-8455-D15B9042ACEE}" type="slidenum">
              <a:rPr lang="en-US" smtClean="0"/>
              <a:t>‹#›</a:t>
            </a:fld>
            <a:endParaRPr lang="en-US"/>
          </a:p>
        </p:txBody>
      </p:sp>
    </p:spTree>
    <p:extLst>
      <p:ext uri="{BB962C8B-B14F-4D97-AF65-F5344CB8AC3E}">
        <p14:creationId xmlns:p14="http://schemas.microsoft.com/office/powerpoint/2010/main" val="1754924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7C234-9856-F748-A139-B16A4794DB4A}" type="datetimeFigureOut">
              <a:rPr lang="en-US" smtClean="0"/>
              <a:t>6/27/22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A180A-8DCC-FF4D-8455-D15B9042ACEE}" type="slidenum">
              <a:rPr lang="en-US" smtClean="0"/>
              <a:t>‹#›</a:t>
            </a:fld>
            <a:endParaRPr lang="en-US"/>
          </a:p>
        </p:txBody>
      </p:sp>
    </p:spTree>
    <p:extLst>
      <p:ext uri="{BB962C8B-B14F-4D97-AF65-F5344CB8AC3E}">
        <p14:creationId xmlns:p14="http://schemas.microsoft.com/office/powerpoint/2010/main" val="85677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7C234-9856-F748-A139-B16A4794DB4A}" type="datetimeFigureOut">
              <a:rPr lang="en-US" smtClean="0"/>
              <a:t>6/27/22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A180A-8DCC-FF4D-8455-D15B9042ACEE}" type="slidenum">
              <a:rPr lang="en-US" smtClean="0"/>
              <a:t>‹#›</a:t>
            </a:fld>
            <a:endParaRPr lang="en-US"/>
          </a:p>
        </p:txBody>
      </p:sp>
    </p:spTree>
    <p:extLst>
      <p:ext uri="{BB962C8B-B14F-4D97-AF65-F5344CB8AC3E}">
        <p14:creationId xmlns:p14="http://schemas.microsoft.com/office/powerpoint/2010/main" val="131013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4" name="Google Shape;17;p43">
            <a:extLst>
              <a:ext uri="{FF2B5EF4-FFF2-40B4-BE49-F238E27FC236}">
                <a16:creationId xmlns:a16="http://schemas.microsoft.com/office/drawing/2014/main" id="{913F8E7A-8DE1-264D-8B98-796F6B4CA571}"/>
              </a:ext>
            </a:extLst>
          </p:cNvPr>
          <p:cNvPicPr preferRelativeResize="0"/>
          <p:nvPr userDrawn="1"/>
        </p:nvPicPr>
        <p:blipFill rotWithShape="1">
          <a:blip r:embed="rId2">
            <a:alphaModFix/>
          </a:blip>
          <a:srcRect/>
          <a:stretch/>
        </p:blipFill>
        <p:spPr>
          <a:xfrm>
            <a:off x="1206495" y="5481328"/>
            <a:ext cx="3670305" cy="183975"/>
          </a:xfrm>
          <a:prstGeom prst="rect">
            <a:avLst/>
          </a:prstGeom>
          <a:noFill/>
          <a:ln>
            <a:noFill/>
          </a:ln>
        </p:spPr>
      </p:pic>
      <p:sp>
        <p:nvSpPr>
          <p:cNvPr id="7" name="Google Shape;16;p43">
            <a:extLst>
              <a:ext uri="{FF2B5EF4-FFF2-40B4-BE49-F238E27FC236}">
                <a16:creationId xmlns:a16="http://schemas.microsoft.com/office/drawing/2014/main" id="{72336852-05A0-AC4A-8E99-0C5C9FBA1CCE}"/>
              </a:ext>
            </a:extLst>
          </p:cNvPr>
          <p:cNvSpPr txBox="1">
            <a:spLocks noGrp="1"/>
          </p:cNvSpPr>
          <p:nvPr>
            <p:ph type="title"/>
          </p:nvPr>
        </p:nvSpPr>
        <p:spPr>
          <a:xfrm>
            <a:off x="1206496" y="5864084"/>
            <a:ext cx="21971004" cy="166977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9600"/>
              <a:buFont typeface="Arial Black"/>
              <a:buNone/>
              <a:defRPr sz="9600" b="1" i="0">
                <a:solidFill>
                  <a:schemeClr val="lt1"/>
                </a:solidFill>
                <a:latin typeface="Arial Black" panose="020B0604020202020204" pitchFamily="34" charset="0"/>
                <a:cs typeface="Arial Black" panose="020B0604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8" name="Google Shape;18;p43">
            <a:extLst>
              <a:ext uri="{FF2B5EF4-FFF2-40B4-BE49-F238E27FC236}">
                <a16:creationId xmlns:a16="http://schemas.microsoft.com/office/drawing/2014/main" id="{433B4474-B7B2-3D4D-A382-D5AD089D43EB}"/>
              </a:ext>
            </a:extLst>
          </p:cNvPr>
          <p:cNvSpPr txBox="1">
            <a:spLocks noGrp="1"/>
          </p:cNvSpPr>
          <p:nvPr>
            <p:ph type="body" idx="1"/>
          </p:nvPr>
        </p:nvSpPr>
        <p:spPr>
          <a:xfrm>
            <a:off x="8534400" y="8579796"/>
            <a:ext cx="14643100" cy="1816742"/>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0"/>
              </a:spcBef>
              <a:spcAft>
                <a:spcPts val="0"/>
              </a:spcAft>
              <a:buClr>
                <a:schemeClr val="lt1"/>
              </a:buClr>
              <a:buSzPts val="3444"/>
              <a:buFont typeface="Palatino"/>
              <a:buNone/>
              <a:defRPr sz="2800" b="0" i="0">
                <a:solidFill>
                  <a:schemeClr val="lt1"/>
                </a:solidFill>
                <a:latin typeface="Palatino" pitchFamily="2" charset="77"/>
                <a:ea typeface="Palatino" pitchFamily="2" charset="77"/>
              </a:defRPr>
            </a:lvl1pPr>
            <a:lvl2pPr marL="914400" lvl="1" indent="-228600" algn="l">
              <a:lnSpc>
                <a:spcPct val="150000"/>
              </a:lnSpc>
              <a:spcBef>
                <a:spcPts val="0"/>
              </a:spcBef>
              <a:spcAft>
                <a:spcPts val="0"/>
              </a:spcAft>
              <a:buClr>
                <a:schemeClr val="lt1"/>
              </a:buClr>
              <a:buSzPts val="4920"/>
              <a:buFont typeface="Palatino"/>
              <a:buNone/>
              <a:defRPr sz="4000">
                <a:solidFill>
                  <a:schemeClr val="lt1"/>
                </a:solidFill>
              </a:defRPr>
            </a:lvl2pPr>
            <a:lvl3pPr marL="1371600" lvl="2" indent="-228600" algn="l">
              <a:lnSpc>
                <a:spcPct val="150000"/>
              </a:lnSpc>
              <a:spcBef>
                <a:spcPts val="0"/>
              </a:spcBef>
              <a:spcAft>
                <a:spcPts val="0"/>
              </a:spcAft>
              <a:buClr>
                <a:schemeClr val="lt1"/>
              </a:buClr>
              <a:buSzPts val="4920"/>
              <a:buFont typeface="Palatino"/>
              <a:buNone/>
              <a:defRPr sz="4000">
                <a:solidFill>
                  <a:schemeClr val="lt1"/>
                </a:solidFill>
              </a:defRPr>
            </a:lvl3pPr>
            <a:lvl4pPr marL="1828800" lvl="3" indent="-228600" algn="l">
              <a:lnSpc>
                <a:spcPct val="150000"/>
              </a:lnSpc>
              <a:spcBef>
                <a:spcPts val="0"/>
              </a:spcBef>
              <a:spcAft>
                <a:spcPts val="0"/>
              </a:spcAft>
              <a:buClr>
                <a:schemeClr val="lt1"/>
              </a:buClr>
              <a:buSzPts val="4920"/>
              <a:buFont typeface="Palatino"/>
              <a:buNone/>
              <a:defRPr sz="4000">
                <a:solidFill>
                  <a:schemeClr val="lt1"/>
                </a:solidFill>
              </a:defRPr>
            </a:lvl4pPr>
            <a:lvl5pPr marL="2286000" lvl="4" indent="-228600" algn="l">
              <a:lnSpc>
                <a:spcPct val="150000"/>
              </a:lnSpc>
              <a:spcBef>
                <a:spcPts val="0"/>
              </a:spcBef>
              <a:spcAft>
                <a:spcPts val="0"/>
              </a:spcAft>
              <a:buClr>
                <a:schemeClr val="lt1"/>
              </a:buClr>
              <a:buSzPts val="4920"/>
              <a:buFont typeface="Palatino"/>
              <a:buNone/>
              <a:defRPr sz="4000">
                <a:solidFill>
                  <a:schemeClr val="lt1"/>
                </a:solidFill>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Tree>
    <p:extLst>
      <p:ext uri="{BB962C8B-B14F-4D97-AF65-F5344CB8AC3E}">
        <p14:creationId xmlns:p14="http://schemas.microsoft.com/office/powerpoint/2010/main" val="366016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Google Shape;82;p37">
            <a:extLst>
              <a:ext uri="{FF2B5EF4-FFF2-40B4-BE49-F238E27FC236}">
                <a16:creationId xmlns:a16="http://schemas.microsoft.com/office/drawing/2014/main" id="{027C19A4-4175-7A48-A9E7-693E313593CF}"/>
              </a:ext>
            </a:extLst>
          </p:cNvPr>
          <p:cNvPicPr preferRelativeResize="0"/>
          <p:nvPr userDrawn="1"/>
        </p:nvPicPr>
        <p:blipFill rotWithShape="1">
          <a:blip r:embed="rId2">
            <a:alphaModFix/>
          </a:blip>
          <a:srcRect/>
          <a:stretch/>
        </p:blipFill>
        <p:spPr>
          <a:xfrm>
            <a:off x="1206495" y="914400"/>
            <a:ext cx="3670305" cy="183975"/>
          </a:xfrm>
          <a:prstGeom prst="rect">
            <a:avLst/>
          </a:prstGeom>
          <a:noFill/>
          <a:ln>
            <a:noFill/>
          </a:ln>
        </p:spPr>
      </p:pic>
      <p:sp>
        <p:nvSpPr>
          <p:cNvPr id="5" name="Google Shape;84;p37">
            <a:extLst>
              <a:ext uri="{FF2B5EF4-FFF2-40B4-BE49-F238E27FC236}">
                <a16:creationId xmlns:a16="http://schemas.microsoft.com/office/drawing/2014/main" id="{A0C4868B-6085-DA42-BE11-41C4E28C569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1pPr>
            <a:lvl2pPr marL="914400" lvl="1"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2pPr>
            <a:lvl3pPr marL="1371600" lvl="2"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3pPr>
            <a:lvl4pPr marL="1828800" lvl="3"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4pPr>
            <a:lvl5pPr marL="2286000" lvl="4"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dirty="0"/>
          </a:p>
        </p:txBody>
      </p:sp>
      <p:sp>
        <p:nvSpPr>
          <p:cNvPr id="6" name="Google Shape;83;p37">
            <a:extLst>
              <a:ext uri="{FF2B5EF4-FFF2-40B4-BE49-F238E27FC236}">
                <a16:creationId xmlns:a16="http://schemas.microsoft.com/office/drawing/2014/main" id="{8C6F8E02-5A75-4B46-A9FE-BE1C6562C712}"/>
              </a:ext>
            </a:extLst>
          </p:cNvPr>
          <p:cNvSpPr>
            <a:spLocks noGrp="1"/>
          </p:cNvSpPr>
          <p:nvPr>
            <p:ph type="chart" idx="2"/>
          </p:nvPr>
        </p:nvSpPr>
        <p:spPr>
          <a:xfrm>
            <a:off x="1206500" y="4457700"/>
            <a:ext cx="21971000" cy="6819900"/>
          </a:xfrm>
          <a:prstGeom prst="rect">
            <a:avLst/>
          </a:prstGeom>
          <a:noFill/>
          <a:ln>
            <a:noFill/>
          </a:ln>
        </p:spPr>
        <p:txBody>
          <a:bodyPr spcFirstLastPara="1" wrap="square" lIns="0" tIns="0" rIns="0" bIns="0" anchor="t" anchorCtr="0">
            <a:noAutofit/>
          </a:bodyPr>
          <a:lstStyle>
            <a:lvl1pPr marR="0" lvl="0"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1pPr>
            <a:lvl2pPr marR="0" lvl="1"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2pPr>
            <a:lvl3pPr marR="0" lvl="2"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3pPr>
            <a:lvl4pPr marR="0" lvl="3"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4pPr>
            <a:lvl5pPr marR="0" lvl="4" algn="l" rtl="0">
              <a:lnSpc>
                <a:spcPct val="15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5pPr>
            <a:lvl6pPr marR="0" lvl="5"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6pPr>
            <a:lvl7pPr marR="0" lvl="6"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7pPr>
            <a:lvl8pPr marR="0" lvl="7"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8pPr>
            <a:lvl9pPr marR="0" lvl="8" algn="l" rtl="0">
              <a:lnSpc>
                <a:spcPct val="170000"/>
              </a:lnSpc>
              <a:spcBef>
                <a:spcPts val="0"/>
              </a:spcBef>
              <a:spcAft>
                <a:spcPts val="0"/>
              </a:spcAft>
              <a:buClr>
                <a:srgbClr val="000000"/>
              </a:buClr>
              <a:buSzPts val="2952"/>
              <a:buFont typeface="Palatino"/>
              <a:buChar char="•"/>
              <a:defRPr sz="2400" b="1" i="0" u="none" strike="noStrike" cap="none">
                <a:solidFill>
                  <a:srgbClr val="000000"/>
                </a:solidFill>
                <a:latin typeface="Palatino"/>
                <a:ea typeface="Palatino"/>
                <a:cs typeface="Palatino"/>
                <a:sym typeface="Palatino"/>
              </a:defRPr>
            </a:lvl9pPr>
          </a:lstStyle>
          <a:p>
            <a:endParaRPr/>
          </a:p>
        </p:txBody>
      </p:sp>
      <p:sp>
        <p:nvSpPr>
          <p:cNvPr id="7" name="Google Shape;81;p37">
            <a:extLst>
              <a:ext uri="{FF2B5EF4-FFF2-40B4-BE49-F238E27FC236}">
                <a16:creationId xmlns:a16="http://schemas.microsoft.com/office/drawing/2014/main" id="{C43E7D7E-A8CF-BF4B-8D61-94534FAB4C4E}"/>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4800"/>
              <a:buFont typeface="Arial Black"/>
              <a:buNone/>
              <a:defRPr sz="48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85;p37">
            <a:extLst>
              <a:ext uri="{FF2B5EF4-FFF2-40B4-BE49-F238E27FC236}">
                <a16:creationId xmlns:a16="http://schemas.microsoft.com/office/drawing/2014/main" id="{2F3E506D-B9BF-8E4E-ACC1-412A33E11667}"/>
              </a:ext>
            </a:extLst>
          </p:cNvPr>
          <p:cNvSpPr txBox="1">
            <a:spLocks noGrp="1"/>
          </p:cNvSpPr>
          <p:nvPr>
            <p:ph type="body" idx="3"/>
          </p:nvPr>
        </p:nvSpPr>
        <p:spPr>
          <a:xfrm>
            <a:off x="1206500" y="12388695"/>
            <a:ext cx="12801600" cy="593725"/>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0"/>
              </a:spcBef>
              <a:spcAft>
                <a:spcPts val="0"/>
              </a:spcAft>
              <a:buClr>
                <a:schemeClr val="dk1"/>
              </a:buClr>
              <a:buSzPts val="2952"/>
              <a:buFont typeface="Arial"/>
              <a:buNone/>
              <a:defRPr sz="2400" b="1">
                <a:solidFill>
                  <a:schemeClr val="dk1"/>
                </a:solidFill>
                <a:latin typeface="Arial"/>
                <a:ea typeface="Arial"/>
                <a:cs typeface="Arial"/>
                <a:sym typeface="Arial"/>
              </a:defRPr>
            </a:lvl1pPr>
            <a:lvl2pPr marL="914400" lvl="1" indent="-228600" algn="l">
              <a:lnSpc>
                <a:spcPct val="150000"/>
              </a:lnSpc>
              <a:spcBef>
                <a:spcPts val="0"/>
              </a:spcBef>
              <a:spcAft>
                <a:spcPts val="0"/>
              </a:spcAft>
              <a:buClr>
                <a:schemeClr val="lt1"/>
              </a:buClr>
              <a:buSzPts val="2952"/>
              <a:buFont typeface="Arial"/>
              <a:buNone/>
              <a:defRPr b="0">
                <a:solidFill>
                  <a:schemeClr val="lt1"/>
                </a:solidFill>
                <a:latin typeface="Arial"/>
                <a:ea typeface="Arial"/>
                <a:cs typeface="Arial"/>
                <a:sym typeface="Arial"/>
              </a:defRPr>
            </a:lvl2pPr>
            <a:lvl3pPr marL="1371600" lvl="2" indent="-228600" algn="l">
              <a:lnSpc>
                <a:spcPct val="150000"/>
              </a:lnSpc>
              <a:spcBef>
                <a:spcPts val="0"/>
              </a:spcBef>
              <a:spcAft>
                <a:spcPts val="0"/>
              </a:spcAft>
              <a:buClr>
                <a:schemeClr val="lt1"/>
              </a:buClr>
              <a:buSzPts val="2952"/>
              <a:buFont typeface="Arial"/>
              <a:buNone/>
              <a:defRPr b="0">
                <a:solidFill>
                  <a:schemeClr val="lt1"/>
                </a:solidFill>
                <a:latin typeface="Arial"/>
                <a:ea typeface="Arial"/>
                <a:cs typeface="Arial"/>
                <a:sym typeface="Arial"/>
              </a:defRPr>
            </a:lvl3pPr>
            <a:lvl4pPr marL="1828800" lvl="3" indent="-228600" algn="l">
              <a:lnSpc>
                <a:spcPct val="150000"/>
              </a:lnSpc>
              <a:spcBef>
                <a:spcPts val="0"/>
              </a:spcBef>
              <a:spcAft>
                <a:spcPts val="0"/>
              </a:spcAft>
              <a:buClr>
                <a:schemeClr val="lt1"/>
              </a:buClr>
              <a:buSzPts val="2952"/>
              <a:buFont typeface="Arial"/>
              <a:buNone/>
              <a:defRPr b="0">
                <a:solidFill>
                  <a:schemeClr val="lt1"/>
                </a:solidFill>
                <a:latin typeface="Arial"/>
                <a:ea typeface="Arial"/>
                <a:cs typeface="Arial"/>
                <a:sym typeface="Arial"/>
              </a:defRPr>
            </a:lvl4pPr>
            <a:lvl5pPr marL="2286000" lvl="4" indent="-228600" algn="l">
              <a:lnSpc>
                <a:spcPct val="150000"/>
              </a:lnSpc>
              <a:spcBef>
                <a:spcPts val="0"/>
              </a:spcBef>
              <a:spcAft>
                <a:spcPts val="0"/>
              </a:spcAft>
              <a:buClr>
                <a:schemeClr val="lt1"/>
              </a:buClr>
              <a:buSzPts val="2952"/>
              <a:buFont typeface="Arial"/>
              <a:buNone/>
              <a:defRPr b="0">
                <a:solidFill>
                  <a:schemeClr val="lt1"/>
                </a:solidFill>
                <a:latin typeface="Arial"/>
                <a:ea typeface="Arial"/>
                <a:cs typeface="Arial"/>
                <a:sym typeface="Arial"/>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dirty="0"/>
          </a:p>
        </p:txBody>
      </p:sp>
    </p:spTree>
    <p:extLst>
      <p:ext uri="{BB962C8B-B14F-4D97-AF65-F5344CB8AC3E}">
        <p14:creationId xmlns:p14="http://schemas.microsoft.com/office/powerpoint/2010/main" val="279862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Google Shape;90;p38">
            <a:extLst>
              <a:ext uri="{FF2B5EF4-FFF2-40B4-BE49-F238E27FC236}">
                <a16:creationId xmlns:a16="http://schemas.microsoft.com/office/drawing/2014/main" id="{2E8BD5A6-E2C1-D94E-AECC-484BD35C801E}"/>
              </a:ext>
            </a:extLst>
          </p:cNvPr>
          <p:cNvPicPr preferRelativeResize="0"/>
          <p:nvPr userDrawn="1"/>
        </p:nvPicPr>
        <p:blipFill rotWithShape="1">
          <a:blip r:embed="rId2">
            <a:alphaModFix/>
          </a:blip>
          <a:srcRect/>
          <a:stretch/>
        </p:blipFill>
        <p:spPr>
          <a:xfrm>
            <a:off x="1206495" y="5088835"/>
            <a:ext cx="3670305" cy="183975"/>
          </a:xfrm>
          <a:prstGeom prst="rect">
            <a:avLst/>
          </a:prstGeom>
          <a:noFill/>
          <a:ln>
            <a:noFill/>
          </a:ln>
        </p:spPr>
      </p:pic>
      <p:sp>
        <p:nvSpPr>
          <p:cNvPr id="5" name="Google Shape;88;p38">
            <a:extLst>
              <a:ext uri="{FF2B5EF4-FFF2-40B4-BE49-F238E27FC236}">
                <a16:creationId xmlns:a16="http://schemas.microsoft.com/office/drawing/2014/main" id="{06BA059D-EEBF-1E4C-A74F-B290E525ACA4}"/>
              </a:ext>
            </a:extLst>
          </p:cNvPr>
          <p:cNvSpPr txBox="1">
            <a:spLocks noGrp="1"/>
          </p:cNvSpPr>
          <p:nvPr>
            <p:ph type="title"/>
          </p:nvPr>
        </p:nvSpPr>
        <p:spPr>
          <a:xfrm>
            <a:off x="1206496" y="5272810"/>
            <a:ext cx="6526147" cy="1122779"/>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Clr>
                <a:schemeClr val="dk1"/>
              </a:buClr>
              <a:buSzPts val="3600"/>
              <a:buFont typeface="Palatino"/>
              <a:buNone/>
              <a:defRPr sz="3600">
                <a:solidFill>
                  <a:schemeClr val="dk1"/>
                </a:solidFill>
                <a:latin typeface="Palatino"/>
                <a:ea typeface="Palatino"/>
                <a:cs typeface="Palatino"/>
                <a:sym typeface="Palatino"/>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6" name="Google Shape;91;p38">
            <a:extLst>
              <a:ext uri="{FF2B5EF4-FFF2-40B4-BE49-F238E27FC236}">
                <a16:creationId xmlns:a16="http://schemas.microsoft.com/office/drawing/2014/main" id="{A85B3CEF-604A-1749-B5A7-041F56C65A30}"/>
              </a:ext>
            </a:extLst>
          </p:cNvPr>
          <p:cNvSpPr txBox="1">
            <a:spLocks noGrp="1"/>
          </p:cNvSpPr>
          <p:nvPr>
            <p:ph type="body" idx="1"/>
          </p:nvPr>
        </p:nvSpPr>
        <p:spPr>
          <a:xfrm>
            <a:off x="1206495" y="6690919"/>
            <a:ext cx="6526147" cy="1371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904"/>
              <a:buFont typeface="Arial Black"/>
              <a:buNone/>
              <a:defRPr sz="4800" b="0">
                <a:solidFill>
                  <a:schemeClr val="dk1"/>
                </a:solidFill>
                <a:latin typeface="Arial Black"/>
                <a:ea typeface="Arial Black"/>
                <a:cs typeface="Arial Black"/>
                <a:sym typeface="Arial Black"/>
              </a:defRPr>
            </a:lvl1pPr>
            <a:lvl2pPr marL="914400" lvl="1"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2pPr>
            <a:lvl3pPr marL="1371600" lvl="2"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3pPr>
            <a:lvl4pPr marL="1828800" lvl="3"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4pPr>
            <a:lvl5pPr marL="2286000" lvl="4" indent="-228600" algn="l">
              <a:lnSpc>
                <a:spcPct val="90000"/>
              </a:lnSpc>
              <a:spcBef>
                <a:spcPts val="0"/>
              </a:spcBef>
              <a:spcAft>
                <a:spcPts val="0"/>
              </a:spcAft>
              <a:buClr>
                <a:schemeClr val="dk1"/>
              </a:buClr>
              <a:buSzPts val="4920"/>
              <a:buFont typeface="Arial Black"/>
              <a:buNone/>
              <a:defRPr sz="4000" b="0">
                <a:solidFill>
                  <a:schemeClr val="dk1"/>
                </a:solidFill>
                <a:latin typeface="Arial Black"/>
                <a:ea typeface="Arial Black"/>
                <a:cs typeface="Arial Black"/>
                <a:sym typeface="Arial Black"/>
              </a:defRPr>
            </a:lvl5pPr>
            <a:lvl6pPr marL="2743200" lvl="5" indent="-369189" algn="l">
              <a:lnSpc>
                <a:spcPct val="170000"/>
              </a:lnSpc>
              <a:spcBef>
                <a:spcPts val="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7" name="Google Shape;87;p38">
            <a:extLst>
              <a:ext uri="{FF2B5EF4-FFF2-40B4-BE49-F238E27FC236}">
                <a16:creationId xmlns:a16="http://schemas.microsoft.com/office/drawing/2014/main" id="{C6001620-1F72-7D43-B090-97A31B2A154E}"/>
              </a:ext>
            </a:extLst>
          </p:cNvPr>
          <p:cNvSpPr/>
          <p:nvPr userDrawn="1"/>
        </p:nvSpPr>
        <p:spPr>
          <a:xfrm>
            <a:off x="8534400" y="0"/>
            <a:ext cx="15849599" cy="13716000"/>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a:solidFill>
                <a:srgbClr val="FFFFFF"/>
              </a:solidFill>
              <a:latin typeface="Helvetica Neue"/>
              <a:ea typeface="Helvetica Neue"/>
              <a:cs typeface="Helvetica Neue"/>
              <a:sym typeface="Helvetica Neue"/>
            </a:endParaRPr>
          </a:p>
        </p:txBody>
      </p:sp>
      <p:sp>
        <p:nvSpPr>
          <p:cNvPr id="8" name="Google Shape;92;p38">
            <a:extLst>
              <a:ext uri="{FF2B5EF4-FFF2-40B4-BE49-F238E27FC236}">
                <a16:creationId xmlns:a16="http://schemas.microsoft.com/office/drawing/2014/main" id="{D930CCA6-F00A-8E49-AC11-82DF43AD5603}"/>
              </a:ext>
            </a:extLst>
          </p:cNvPr>
          <p:cNvSpPr txBox="1">
            <a:spLocks noGrp="1"/>
          </p:cNvSpPr>
          <p:nvPr>
            <p:ph type="body" idx="2"/>
          </p:nvPr>
        </p:nvSpPr>
        <p:spPr>
          <a:xfrm>
            <a:off x="9859617" y="2061267"/>
            <a:ext cx="13305183" cy="1138962"/>
          </a:xfrm>
          <a:prstGeom prst="rect">
            <a:avLst/>
          </a:prstGeom>
          <a:noFill/>
          <a:ln>
            <a:noFill/>
          </a:ln>
        </p:spPr>
        <p:txBody>
          <a:bodyPr spcFirstLastPara="1" wrap="square" lIns="0" tIns="0" rIns="0" bIns="0" anchor="t" anchorCtr="0">
            <a:noAutofit/>
          </a:bodyPr>
          <a:lstStyle>
            <a:lvl1pPr marL="457200" lvl="0" indent="-447294" algn="l">
              <a:lnSpc>
                <a:spcPct val="150000"/>
              </a:lnSpc>
              <a:spcBef>
                <a:spcPts val="0"/>
              </a:spcBef>
              <a:spcAft>
                <a:spcPts val="0"/>
              </a:spcAft>
              <a:buClr>
                <a:schemeClr val="lt1"/>
              </a:buClr>
              <a:buSzPts val="3444"/>
              <a:buFont typeface="NTR"/>
              <a:buChar char="–"/>
              <a:defRPr sz="2800" b="0">
                <a:solidFill>
                  <a:schemeClr val="lt1"/>
                </a:solidFill>
                <a:latin typeface="Arial"/>
                <a:ea typeface="Arial"/>
                <a:cs typeface="Arial"/>
                <a:sym typeface="Arial"/>
              </a:defRPr>
            </a:lvl1pPr>
            <a:lvl2pPr marL="914400" lvl="1"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2pPr>
            <a:lvl3pPr marL="1371600" lvl="2"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3pPr>
            <a:lvl4pPr marL="1828800" lvl="3"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4pPr>
            <a:lvl5pPr marL="2286000" lvl="4" indent="-416051"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5pPr>
            <a:lvl6pPr marL="2743200" lvl="5" indent="-369189" algn="l">
              <a:lnSpc>
                <a:spcPct val="170000"/>
              </a:lnSpc>
              <a:spcBef>
                <a:spcPts val="180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9" name="Google Shape;93;p38">
            <a:extLst>
              <a:ext uri="{FF2B5EF4-FFF2-40B4-BE49-F238E27FC236}">
                <a16:creationId xmlns:a16="http://schemas.microsoft.com/office/drawing/2014/main" id="{E9EF93B9-8633-CB49-A94E-5A46D07F3321}"/>
              </a:ext>
            </a:extLst>
          </p:cNvPr>
          <p:cNvSpPr txBox="1">
            <a:spLocks noGrp="1"/>
          </p:cNvSpPr>
          <p:nvPr>
            <p:ph type="body" idx="3"/>
          </p:nvPr>
        </p:nvSpPr>
        <p:spPr>
          <a:xfrm>
            <a:off x="9859617" y="3806612"/>
            <a:ext cx="13305183" cy="1138962"/>
          </a:xfrm>
          <a:prstGeom prst="rect">
            <a:avLst/>
          </a:prstGeom>
          <a:noFill/>
          <a:ln>
            <a:noFill/>
          </a:ln>
        </p:spPr>
        <p:txBody>
          <a:bodyPr spcFirstLastPara="1" wrap="square" lIns="0" tIns="0" rIns="0" bIns="0" anchor="t" anchorCtr="0">
            <a:noAutofit/>
          </a:bodyPr>
          <a:lstStyle>
            <a:lvl1pPr marL="457200" lvl="0" indent="-447294" algn="l">
              <a:lnSpc>
                <a:spcPct val="150000"/>
              </a:lnSpc>
              <a:spcBef>
                <a:spcPts val="0"/>
              </a:spcBef>
              <a:spcAft>
                <a:spcPts val="0"/>
              </a:spcAft>
              <a:buClr>
                <a:schemeClr val="lt1"/>
              </a:buClr>
              <a:buSzPts val="3444"/>
              <a:buFont typeface="NTR"/>
              <a:buChar char="–"/>
              <a:defRPr sz="2800" b="0">
                <a:solidFill>
                  <a:schemeClr val="lt1"/>
                </a:solidFill>
                <a:latin typeface="Arial"/>
                <a:ea typeface="Arial"/>
                <a:cs typeface="Arial"/>
                <a:sym typeface="Arial"/>
              </a:defRPr>
            </a:lvl1pPr>
            <a:lvl2pPr marL="914400" lvl="1"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2pPr>
            <a:lvl3pPr marL="1371600" lvl="2"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3pPr>
            <a:lvl4pPr marL="1828800" lvl="3"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4pPr>
            <a:lvl5pPr marL="2286000" lvl="4" indent="-416051"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5pPr>
            <a:lvl6pPr marL="2743200" lvl="5" indent="-369189" algn="l">
              <a:lnSpc>
                <a:spcPct val="170000"/>
              </a:lnSpc>
              <a:spcBef>
                <a:spcPts val="180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10" name="Google Shape;94;p38">
            <a:extLst>
              <a:ext uri="{FF2B5EF4-FFF2-40B4-BE49-F238E27FC236}">
                <a16:creationId xmlns:a16="http://schemas.microsoft.com/office/drawing/2014/main" id="{FE76A9CE-8EB5-F049-9708-7CE16C6DE765}"/>
              </a:ext>
            </a:extLst>
          </p:cNvPr>
          <p:cNvSpPr txBox="1">
            <a:spLocks noGrp="1"/>
          </p:cNvSpPr>
          <p:nvPr>
            <p:ph type="body" idx="4"/>
          </p:nvPr>
        </p:nvSpPr>
        <p:spPr>
          <a:xfrm>
            <a:off x="9859617" y="5551957"/>
            <a:ext cx="13305183" cy="1138962"/>
          </a:xfrm>
          <a:prstGeom prst="rect">
            <a:avLst/>
          </a:prstGeom>
          <a:noFill/>
          <a:ln>
            <a:noFill/>
          </a:ln>
        </p:spPr>
        <p:txBody>
          <a:bodyPr spcFirstLastPara="1" wrap="square" lIns="0" tIns="0" rIns="0" bIns="0" anchor="t" anchorCtr="0">
            <a:noAutofit/>
          </a:bodyPr>
          <a:lstStyle>
            <a:lvl1pPr marL="457200" lvl="0" indent="-447294" algn="l">
              <a:lnSpc>
                <a:spcPct val="150000"/>
              </a:lnSpc>
              <a:spcBef>
                <a:spcPts val="0"/>
              </a:spcBef>
              <a:spcAft>
                <a:spcPts val="0"/>
              </a:spcAft>
              <a:buClr>
                <a:schemeClr val="lt1"/>
              </a:buClr>
              <a:buSzPts val="3444"/>
              <a:buFont typeface="NTR"/>
              <a:buChar char="–"/>
              <a:defRPr sz="2800" b="0">
                <a:solidFill>
                  <a:schemeClr val="lt1"/>
                </a:solidFill>
                <a:latin typeface="Arial"/>
                <a:ea typeface="Arial"/>
                <a:cs typeface="Arial"/>
                <a:sym typeface="Arial"/>
              </a:defRPr>
            </a:lvl1pPr>
            <a:lvl2pPr marL="914400" lvl="1"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2pPr>
            <a:lvl3pPr marL="1371600" lvl="2"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3pPr>
            <a:lvl4pPr marL="1828800" lvl="3"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4pPr>
            <a:lvl5pPr marL="2286000" lvl="4" indent="-416051"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5pPr>
            <a:lvl6pPr marL="2743200" lvl="5" indent="-369189" algn="l">
              <a:lnSpc>
                <a:spcPct val="170000"/>
              </a:lnSpc>
              <a:spcBef>
                <a:spcPts val="180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11" name="Google Shape;95;p38">
            <a:extLst>
              <a:ext uri="{FF2B5EF4-FFF2-40B4-BE49-F238E27FC236}">
                <a16:creationId xmlns:a16="http://schemas.microsoft.com/office/drawing/2014/main" id="{C8DAA442-6869-AB4C-96A0-C2781EFD5EB5}"/>
              </a:ext>
            </a:extLst>
          </p:cNvPr>
          <p:cNvSpPr txBox="1">
            <a:spLocks noGrp="1"/>
          </p:cNvSpPr>
          <p:nvPr>
            <p:ph type="body" idx="5"/>
          </p:nvPr>
        </p:nvSpPr>
        <p:spPr>
          <a:xfrm>
            <a:off x="9859617" y="7297302"/>
            <a:ext cx="13305183" cy="1138962"/>
          </a:xfrm>
          <a:prstGeom prst="rect">
            <a:avLst/>
          </a:prstGeom>
          <a:noFill/>
          <a:ln>
            <a:noFill/>
          </a:ln>
        </p:spPr>
        <p:txBody>
          <a:bodyPr spcFirstLastPara="1" wrap="square" lIns="0" tIns="0" rIns="0" bIns="0" anchor="t" anchorCtr="0">
            <a:noAutofit/>
          </a:bodyPr>
          <a:lstStyle>
            <a:lvl1pPr marL="457200" lvl="0" indent="-447294" algn="l">
              <a:lnSpc>
                <a:spcPct val="150000"/>
              </a:lnSpc>
              <a:spcBef>
                <a:spcPts val="0"/>
              </a:spcBef>
              <a:spcAft>
                <a:spcPts val="0"/>
              </a:spcAft>
              <a:buClr>
                <a:schemeClr val="lt1"/>
              </a:buClr>
              <a:buSzPts val="3444"/>
              <a:buFont typeface="NTR"/>
              <a:buChar char="–"/>
              <a:defRPr sz="2800" b="0">
                <a:solidFill>
                  <a:schemeClr val="lt1"/>
                </a:solidFill>
                <a:latin typeface="Arial"/>
                <a:ea typeface="Arial"/>
                <a:cs typeface="Arial"/>
                <a:sym typeface="Arial"/>
              </a:defRPr>
            </a:lvl1pPr>
            <a:lvl2pPr marL="914400" lvl="1"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2pPr>
            <a:lvl3pPr marL="1371600" lvl="2"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3pPr>
            <a:lvl4pPr marL="1828800" lvl="3"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4pPr>
            <a:lvl5pPr marL="2286000" lvl="4" indent="-416051"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5pPr>
            <a:lvl6pPr marL="2743200" lvl="5" indent="-369189" algn="l">
              <a:lnSpc>
                <a:spcPct val="170000"/>
              </a:lnSpc>
              <a:spcBef>
                <a:spcPts val="180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12" name="Google Shape;96;p38">
            <a:extLst>
              <a:ext uri="{FF2B5EF4-FFF2-40B4-BE49-F238E27FC236}">
                <a16:creationId xmlns:a16="http://schemas.microsoft.com/office/drawing/2014/main" id="{1A5D8DAD-905F-5142-B0F3-45AC11F89D56}"/>
              </a:ext>
            </a:extLst>
          </p:cNvPr>
          <p:cNvSpPr txBox="1">
            <a:spLocks noGrp="1"/>
          </p:cNvSpPr>
          <p:nvPr>
            <p:ph type="body" idx="6"/>
          </p:nvPr>
        </p:nvSpPr>
        <p:spPr>
          <a:xfrm>
            <a:off x="9859617" y="9042647"/>
            <a:ext cx="13305183" cy="1138962"/>
          </a:xfrm>
          <a:prstGeom prst="rect">
            <a:avLst/>
          </a:prstGeom>
          <a:noFill/>
          <a:ln>
            <a:noFill/>
          </a:ln>
        </p:spPr>
        <p:txBody>
          <a:bodyPr spcFirstLastPara="1" wrap="square" lIns="0" tIns="0" rIns="0" bIns="0" anchor="t" anchorCtr="0">
            <a:noAutofit/>
          </a:bodyPr>
          <a:lstStyle>
            <a:lvl1pPr marL="457200" lvl="0" indent="-447294" algn="l">
              <a:lnSpc>
                <a:spcPct val="150000"/>
              </a:lnSpc>
              <a:spcBef>
                <a:spcPts val="0"/>
              </a:spcBef>
              <a:spcAft>
                <a:spcPts val="0"/>
              </a:spcAft>
              <a:buClr>
                <a:schemeClr val="lt1"/>
              </a:buClr>
              <a:buSzPts val="3444"/>
              <a:buFont typeface="NTR"/>
              <a:buChar char="–"/>
              <a:defRPr sz="2800" b="0">
                <a:solidFill>
                  <a:schemeClr val="lt1"/>
                </a:solidFill>
                <a:latin typeface="Arial"/>
                <a:ea typeface="Arial"/>
                <a:cs typeface="Arial"/>
                <a:sym typeface="Arial"/>
              </a:defRPr>
            </a:lvl1pPr>
            <a:lvl2pPr marL="914400" lvl="1"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2pPr>
            <a:lvl3pPr marL="1371600" lvl="2"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3pPr>
            <a:lvl4pPr marL="1828800" lvl="3"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4pPr>
            <a:lvl5pPr marL="2286000" lvl="4" indent="-416051"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5pPr>
            <a:lvl6pPr marL="2743200" lvl="5" indent="-369189" algn="l">
              <a:lnSpc>
                <a:spcPct val="170000"/>
              </a:lnSpc>
              <a:spcBef>
                <a:spcPts val="180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13" name="Google Shape;97;p38">
            <a:extLst>
              <a:ext uri="{FF2B5EF4-FFF2-40B4-BE49-F238E27FC236}">
                <a16:creationId xmlns:a16="http://schemas.microsoft.com/office/drawing/2014/main" id="{3B1E94AA-9F90-F742-809A-018AEB4C7183}"/>
              </a:ext>
            </a:extLst>
          </p:cNvPr>
          <p:cNvSpPr txBox="1">
            <a:spLocks noGrp="1"/>
          </p:cNvSpPr>
          <p:nvPr>
            <p:ph type="body" idx="7"/>
          </p:nvPr>
        </p:nvSpPr>
        <p:spPr>
          <a:xfrm>
            <a:off x="9859617" y="10787994"/>
            <a:ext cx="13305183" cy="1138962"/>
          </a:xfrm>
          <a:prstGeom prst="rect">
            <a:avLst/>
          </a:prstGeom>
          <a:noFill/>
          <a:ln>
            <a:noFill/>
          </a:ln>
        </p:spPr>
        <p:txBody>
          <a:bodyPr spcFirstLastPara="1" wrap="square" lIns="0" tIns="0" rIns="0" bIns="0" anchor="t" anchorCtr="0">
            <a:noAutofit/>
          </a:bodyPr>
          <a:lstStyle>
            <a:lvl1pPr marL="457200" lvl="0" indent="-447294" algn="l">
              <a:lnSpc>
                <a:spcPct val="150000"/>
              </a:lnSpc>
              <a:spcBef>
                <a:spcPts val="0"/>
              </a:spcBef>
              <a:spcAft>
                <a:spcPts val="0"/>
              </a:spcAft>
              <a:buClr>
                <a:schemeClr val="lt1"/>
              </a:buClr>
              <a:buSzPts val="3444"/>
              <a:buFont typeface="NTR"/>
              <a:buChar char="–"/>
              <a:defRPr sz="2800" b="0">
                <a:solidFill>
                  <a:schemeClr val="lt1"/>
                </a:solidFill>
                <a:latin typeface="Arial"/>
                <a:ea typeface="Arial"/>
                <a:cs typeface="Arial"/>
                <a:sym typeface="Arial"/>
              </a:defRPr>
            </a:lvl1pPr>
            <a:lvl2pPr marL="914400" lvl="1"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2pPr>
            <a:lvl3pPr marL="1371600" lvl="2"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3pPr>
            <a:lvl4pPr marL="1828800" lvl="3" indent="-416052"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4pPr>
            <a:lvl5pPr marL="2286000" lvl="4" indent="-416051" algn="l">
              <a:lnSpc>
                <a:spcPct val="150000"/>
              </a:lnSpc>
              <a:spcBef>
                <a:spcPts val="1800"/>
              </a:spcBef>
              <a:spcAft>
                <a:spcPts val="0"/>
              </a:spcAft>
              <a:buClr>
                <a:schemeClr val="lt1"/>
              </a:buClr>
              <a:buSzPts val="2952"/>
              <a:buFont typeface="NTR"/>
              <a:buChar char="–"/>
              <a:defRPr b="0">
                <a:solidFill>
                  <a:schemeClr val="lt1"/>
                </a:solidFill>
                <a:latin typeface="Arial"/>
                <a:ea typeface="Arial"/>
                <a:cs typeface="Arial"/>
                <a:sym typeface="Arial"/>
              </a:defRPr>
            </a:lvl5pPr>
            <a:lvl6pPr marL="2743200" lvl="5" indent="-369189" algn="l">
              <a:lnSpc>
                <a:spcPct val="170000"/>
              </a:lnSpc>
              <a:spcBef>
                <a:spcPts val="1800"/>
              </a:spcBef>
              <a:spcAft>
                <a:spcPts val="0"/>
              </a:spcAft>
              <a:buClr>
                <a:srgbClr val="000000"/>
              </a:buClr>
              <a:buSzPts val="2214"/>
              <a:buChar char="•"/>
              <a:defRPr/>
            </a:lvl6pPr>
            <a:lvl7pPr marL="3200400" lvl="6" indent="-369189" algn="l">
              <a:lnSpc>
                <a:spcPct val="170000"/>
              </a:lnSpc>
              <a:spcBef>
                <a:spcPts val="0"/>
              </a:spcBef>
              <a:spcAft>
                <a:spcPts val="0"/>
              </a:spcAft>
              <a:buClr>
                <a:srgbClr val="000000"/>
              </a:buClr>
              <a:buSzPts val="2214"/>
              <a:buChar char="•"/>
              <a:defRPr/>
            </a:lvl7pPr>
            <a:lvl8pPr marL="3657600" lvl="7" indent="-369189" algn="l">
              <a:lnSpc>
                <a:spcPct val="170000"/>
              </a:lnSpc>
              <a:spcBef>
                <a:spcPts val="0"/>
              </a:spcBef>
              <a:spcAft>
                <a:spcPts val="0"/>
              </a:spcAft>
              <a:buClr>
                <a:srgbClr val="000000"/>
              </a:buClr>
              <a:buSzPts val="2214"/>
              <a:buChar char="•"/>
              <a:defRPr/>
            </a:lvl8pPr>
            <a:lvl9pPr marL="4114800" lvl="8" indent="-369189" algn="l">
              <a:lnSpc>
                <a:spcPct val="170000"/>
              </a:lnSpc>
              <a:spcBef>
                <a:spcPts val="0"/>
              </a:spcBef>
              <a:spcAft>
                <a:spcPts val="0"/>
              </a:spcAft>
              <a:buClr>
                <a:srgbClr val="000000"/>
              </a:buClr>
              <a:buSzPts val="2214"/>
              <a:buChar char="•"/>
              <a:defRPr/>
            </a:lvl9pPr>
          </a:lstStyle>
          <a:p>
            <a:endParaRPr/>
          </a:p>
        </p:txBody>
      </p:sp>
      <p:sp>
        <p:nvSpPr>
          <p:cNvPr id="14" name="Google Shape;89;p38">
            <a:extLst>
              <a:ext uri="{FF2B5EF4-FFF2-40B4-BE49-F238E27FC236}">
                <a16:creationId xmlns:a16="http://schemas.microsoft.com/office/drawing/2014/main" id="{0F96D32C-8377-524B-B42D-E68D5289549F}"/>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36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02FE-5335-C84D-A287-B40E564CABE6}"/>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71ACAB-A2DC-EA40-BCB1-B76EDA794471}"/>
              </a:ext>
            </a:extLst>
          </p:cNvPr>
          <p:cNvSpPr>
            <a:spLocks noGrp="1"/>
          </p:cNvSpPr>
          <p:nvPr>
            <p:ph sz="half" idx="1"/>
          </p:nvPr>
        </p:nvSpPr>
        <p:spPr>
          <a:xfrm>
            <a:off x="1676400" y="3651250"/>
            <a:ext cx="10363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5D2373-1279-B446-9FB6-E6D188FCDADB}"/>
              </a:ext>
            </a:extLst>
          </p:cNvPr>
          <p:cNvSpPr>
            <a:spLocks noGrp="1"/>
          </p:cNvSpPr>
          <p:nvPr>
            <p:ph sz="half" idx="2"/>
          </p:nvPr>
        </p:nvSpPr>
        <p:spPr>
          <a:xfrm>
            <a:off x="12344400" y="3651250"/>
            <a:ext cx="10363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4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A87-CB8F-F843-AFDC-52E9BEC4F4BA}"/>
              </a:ext>
            </a:extLst>
          </p:cNvPr>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F19CEF-0BEF-4D4C-BCA7-EDDB2D9BCBD4}"/>
              </a:ext>
            </a:extLst>
          </p:cNvPr>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9B14C28C-8381-C449-AAF1-78AD939FF6ED}"/>
              </a:ext>
            </a:extLst>
          </p:cNvPr>
          <p:cNvSpPr>
            <a:spLocks noGrp="1"/>
          </p:cNvSpPr>
          <p:nvPr>
            <p:ph sz="half" idx="2"/>
          </p:nvPr>
        </p:nvSpPr>
        <p:spPr>
          <a:xfrm>
            <a:off x="1679577" y="5010150"/>
            <a:ext cx="10315574"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9319C2-1CD0-C84E-ABED-68624A2DFC30}"/>
              </a:ext>
            </a:extLst>
          </p:cNvPr>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5ACEEE0C-67F2-F54A-95A8-3863AF2ADA90}"/>
              </a:ext>
            </a:extLst>
          </p:cNvPr>
          <p:cNvSpPr>
            <a:spLocks noGrp="1"/>
          </p:cNvSpPr>
          <p:nvPr>
            <p:ph sz="quarter" idx="4"/>
          </p:nvPr>
        </p:nvSpPr>
        <p:spPr>
          <a:xfrm>
            <a:off x="12344400" y="5010150"/>
            <a:ext cx="10366376"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0937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9037C234-9856-F748-A139-B16A4794DB4A}" type="datetimeFigureOut">
              <a:rPr lang="en-US" smtClean="0"/>
              <a:t>6/27/22</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197A180A-8DCC-FF4D-8455-D15B9042ACEE}" type="slidenum">
              <a:rPr lang="en-US" smtClean="0"/>
              <a:t>‹#›</a:t>
            </a:fld>
            <a:endParaRPr lang="en-US"/>
          </a:p>
        </p:txBody>
      </p:sp>
    </p:spTree>
    <p:extLst>
      <p:ext uri="{BB962C8B-B14F-4D97-AF65-F5344CB8AC3E}">
        <p14:creationId xmlns:p14="http://schemas.microsoft.com/office/powerpoint/2010/main" val="3993276282"/>
      </p:ext>
    </p:extLst>
  </p:cSld>
  <p:clrMap bg1="lt1" tx1="dk1" bg2="lt2" tx2="dk2" accent1="accent1" accent2="accent2" accent3="accent3" accent4="accent4" accent5="accent5" accent6="accent6" hlink="hlink" folHlink="folHlink"/>
  <p:sldLayoutIdLst>
    <p:sldLayoutId id="2147483673" r:id="rId1"/>
    <p:sldLayoutId id="2147483702" r:id="rId2"/>
    <p:sldLayoutId id="2147483713" r:id="rId3"/>
    <p:sldLayoutId id="2147483708" r:id="rId4"/>
    <p:sldLayoutId id="2147483696" r:id="rId5"/>
    <p:sldLayoutId id="2147483709" r:id="rId6"/>
    <p:sldLayoutId id="2147483710" r:id="rId7"/>
    <p:sldLayoutId id="2147483711" r:id="rId8"/>
    <p:sldLayoutId id="2147483712" r:id="rId9"/>
    <p:sldLayoutId id="2147483714" r:id="rId10"/>
    <p:sldLayoutId id="2147483715" r:id="rId11"/>
    <p:sldLayoutId id="2147483716" r:id="rId12"/>
    <p:sldLayoutId id="2147483717" r:id="rId13"/>
    <p:sldLayoutId id="2147483718" r:id="rId14"/>
    <p:sldLayoutId id="2147483719" r:id="rId15"/>
    <p:sldLayoutId id="2147483697" r:id="rId16"/>
    <p:sldLayoutId id="2147483698" r:id="rId17"/>
    <p:sldLayoutId id="2147483699" r:id="rId18"/>
    <p:sldLayoutId id="2147483700" r:id="rId19"/>
    <p:sldLayoutId id="2147483701" r:id="rId20"/>
    <p:sldLayoutId id="2147483703" r:id="rId21"/>
    <p:sldLayoutId id="2147483704" r:id="rId22"/>
    <p:sldLayoutId id="2147483705" r:id="rId23"/>
    <p:sldLayoutId id="2147483706" r:id="rId24"/>
    <p:sldLayoutId id="2147483707"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74" r:id="rId38"/>
    <p:sldLayoutId id="2147483675" r:id="rId39"/>
    <p:sldLayoutId id="2147483676" r:id="rId40"/>
    <p:sldLayoutId id="2147483677" r:id="rId41"/>
    <p:sldLayoutId id="2147483678" r:id="rId42"/>
    <p:sldLayoutId id="2147483679" r:id="rId43"/>
    <p:sldLayoutId id="2147483680" r:id="rId44"/>
    <p:sldLayoutId id="2147483681" r:id="rId45"/>
    <p:sldLayoutId id="2147483682" r:id="rId46"/>
    <p:sldLayoutId id="2147483683" r:id="rId4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Google Shape;10;p31">
            <a:extLst>
              <a:ext uri="{FF2B5EF4-FFF2-40B4-BE49-F238E27FC236}">
                <a16:creationId xmlns:a16="http://schemas.microsoft.com/office/drawing/2014/main" id="{42D3ED57-A844-1241-855D-219428163A90}"/>
              </a:ext>
            </a:extLst>
          </p:cNvPr>
          <p:cNvSpPr txBox="1">
            <a:spLocks noGrp="1"/>
          </p:cNvSpPr>
          <p:nvPr>
            <p:ph type="title"/>
          </p:nvPr>
        </p:nvSpPr>
        <p:spPr>
          <a:xfrm>
            <a:off x="1206496" y="5369757"/>
            <a:ext cx="21971004" cy="297648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9600"/>
              <a:buFont typeface="Arial Black"/>
              <a:buNone/>
              <a:defRPr sz="9600" b="1" i="0">
                <a:solidFill>
                  <a:schemeClr val="lt1"/>
                </a:solidFill>
                <a:latin typeface="Arial Black" panose="020B0604020202020204" pitchFamily="34" charset="0"/>
                <a:cs typeface="Arial Black" panose="020B0604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r>
              <a:rPr lang="en-US" dirty="0"/>
              <a:t>Home Retail Monitor</a:t>
            </a:r>
            <a:endParaRPr dirty="0"/>
          </a:p>
        </p:txBody>
      </p:sp>
      <p:sp>
        <p:nvSpPr>
          <p:cNvPr id="6" name="Google Shape;139;p1">
            <a:extLst>
              <a:ext uri="{FF2B5EF4-FFF2-40B4-BE49-F238E27FC236}">
                <a16:creationId xmlns:a16="http://schemas.microsoft.com/office/drawing/2014/main" id="{55BEDDF9-440E-FC47-B5FE-2267E0206013}"/>
              </a:ext>
            </a:extLst>
          </p:cNvPr>
          <p:cNvSpPr txBox="1">
            <a:spLocks/>
          </p:cNvSpPr>
          <p:nvPr/>
        </p:nvSpPr>
        <p:spPr>
          <a:xfrm>
            <a:off x="8521700" y="11255452"/>
            <a:ext cx="12814300" cy="149225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chemeClr val="lt1"/>
              </a:buClr>
              <a:buSzPts val="3444"/>
              <a:buFont typeface="Palatino"/>
              <a:buNone/>
              <a:defRPr sz="2800" b="0" i="0" u="none" strike="noStrike" cap="none">
                <a:solidFill>
                  <a:schemeClr val="lt1"/>
                </a:solidFill>
                <a:latin typeface="Palatino"/>
                <a:ea typeface="Palatino"/>
                <a:cs typeface="Palatino"/>
                <a:sym typeface="Palatino"/>
              </a:defRPr>
            </a:lvl1pPr>
            <a:lvl2pPr marL="914400" marR="0" lvl="1"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2pPr>
            <a:lvl3pPr marL="1371600" marR="0" lvl="2"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3pPr>
            <a:lvl4pPr marL="1828800" marR="0" lvl="3"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4pPr>
            <a:lvl5pPr marL="2286000" marR="0" lvl="4" indent="-228600" algn="l" rtl="0">
              <a:lnSpc>
                <a:spcPct val="150000"/>
              </a:lnSpc>
              <a:spcBef>
                <a:spcPts val="0"/>
              </a:spcBef>
              <a:spcAft>
                <a:spcPts val="0"/>
              </a:spcAft>
              <a:buClr>
                <a:schemeClr val="lt1"/>
              </a:buClr>
              <a:buSzPts val="4920"/>
              <a:buFont typeface="Palatino"/>
              <a:buNone/>
              <a:defRPr sz="4000" b="1" i="0" u="none" strike="noStrike" cap="none">
                <a:solidFill>
                  <a:schemeClr val="lt1"/>
                </a:solidFill>
                <a:latin typeface="Palatino"/>
                <a:ea typeface="Palatino"/>
                <a:cs typeface="Palatino"/>
                <a:sym typeface="Palatino"/>
              </a:defRPr>
            </a:lvl5pPr>
            <a:lvl6pPr marL="2743200" marR="0" lvl="5"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6pPr>
            <a:lvl7pPr marL="3200400" marR="0" lvl="6"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7pPr>
            <a:lvl8pPr marL="3657600" marR="0" lvl="7"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8pPr>
            <a:lvl9pPr marL="4114800" marR="0" lvl="8" indent="-369189" algn="l" rtl="0">
              <a:lnSpc>
                <a:spcPct val="170000"/>
              </a:lnSpc>
              <a:spcBef>
                <a:spcPts val="0"/>
              </a:spcBef>
              <a:spcAft>
                <a:spcPts val="0"/>
              </a:spcAft>
              <a:buClr>
                <a:srgbClr val="000000"/>
              </a:buClr>
              <a:buSzPts val="2214"/>
              <a:buFont typeface="Palatino"/>
              <a:buChar char="•"/>
              <a:defRPr sz="2400" b="1" i="0" u="none" strike="noStrike" cap="none">
                <a:solidFill>
                  <a:srgbClr val="000000"/>
                </a:solidFill>
                <a:latin typeface="Palatino"/>
                <a:ea typeface="Palatino"/>
                <a:cs typeface="Palatino"/>
                <a:sym typeface="Palatino"/>
              </a:defRPr>
            </a:lvl9pPr>
          </a:lstStyle>
          <a:p>
            <a:pPr marL="0" marR="0" lvl="0" indent="0" algn="r" defTabSz="914400" rtl="0" eaLnBrk="1" fontAlgn="auto" latinLnBrk="0" hangingPunct="1">
              <a:lnSpc>
                <a:spcPct val="150000"/>
              </a:lnSpc>
              <a:spcBef>
                <a:spcPts val="0"/>
              </a:spcBef>
              <a:spcAft>
                <a:spcPts val="0"/>
              </a:spcAft>
              <a:buClr>
                <a:srgbClr val="FFFFFF"/>
              </a:buClr>
              <a:buSzPts val="3444"/>
              <a:buFont typeface="Palatino"/>
              <a:buNone/>
              <a:tabLst/>
              <a:defRPr/>
            </a:pPr>
            <a:r>
              <a:rPr lang="en-US" kern="0" dirty="0">
                <a:solidFill>
                  <a:schemeClr val="bg1"/>
                </a:solidFill>
                <a:latin typeface="Arial" panose="020B0604020202020204" pitchFamily="34" charset="0"/>
                <a:cs typeface="Arial" panose="020B0604020202020204" pitchFamily="34" charset="0"/>
              </a:rPr>
              <a:t>June 28,</a:t>
            </a:r>
            <a:r>
              <a:rPr kumimoji="0" lang="en-US" sz="2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Palatino"/>
              </a:rPr>
              <a:t> 2022</a:t>
            </a:r>
          </a:p>
        </p:txBody>
      </p:sp>
    </p:spTree>
    <p:extLst>
      <p:ext uri="{BB962C8B-B14F-4D97-AF65-F5344CB8AC3E}">
        <p14:creationId xmlns:p14="http://schemas.microsoft.com/office/powerpoint/2010/main" val="252648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308D60-83A3-52B3-CA8C-7313E0B20E69}"/>
              </a:ext>
            </a:extLst>
          </p:cNvPr>
          <p:cNvPicPr>
            <a:picLocks noChangeAspect="1"/>
          </p:cNvPicPr>
          <p:nvPr/>
        </p:nvPicPr>
        <p:blipFill rotWithShape="1">
          <a:blip r:embed="rId3"/>
          <a:srcRect l="27917" t="-114" r="17759" b="114"/>
          <a:stretch/>
        </p:blipFill>
        <p:spPr>
          <a:xfrm>
            <a:off x="13205637" y="-15591"/>
            <a:ext cx="11178363" cy="13731591"/>
          </a:xfrm>
          <a:prstGeom prst="rect">
            <a:avLst/>
          </a:prstGeom>
        </p:spPr>
      </p:pic>
      <p:sp>
        <p:nvSpPr>
          <p:cNvPr id="7" name="Google Shape;150;p2">
            <a:extLst>
              <a:ext uri="{FF2B5EF4-FFF2-40B4-BE49-F238E27FC236}">
                <a16:creationId xmlns:a16="http://schemas.microsoft.com/office/drawing/2014/main" id="{DF7F90CD-DBE2-8C4F-BD82-85F57B04DA44}"/>
              </a:ext>
            </a:extLst>
          </p:cNvPr>
          <p:cNvSpPr/>
          <p:nvPr/>
        </p:nvSpPr>
        <p:spPr>
          <a:xfrm>
            <a:off x="13205636" y="-15591"/>
            <a:ext cx="11178364" cy="13731590"/>
          </a:xfrm>
          <a:prstGeom prst="rect">
            <a:avLst/>
          </a:prstGeom>
          <a:solidFill>
            <a:schemeClr val="dk1">
              <a:alpha val="33809"/>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dirty="0">
              <a:solidFill>
                <a:srgbClr val="FFFFFF"/>
              </a:solidFill>
              <a:latin typeface="Helvetica Neue"/>
              <a:ea typeface="Helvetica Neue"/>
              <a:cs typeface="Helvetica Neue"/>
              <a:sym typeface="Helvetica Neue"/>
            </a:endParaRPr>
          </a:p>
        </p:txBody>
      </p:sp>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bg1"/>
                </a:solidFill>
              </a:rPr>
              <a:pPr/>
              <a:t>10</a:t>
            </a:fld>
            <a:endParaRPr lang="en-US" dirty="0">
              <a:solidFill>
                <a:schemeClr val="bg1"/>
              </a:solidFill>
            </a:endParaRPr>
          </a:p>
        </p:txBody>
      </p:sp>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6" y="1769165"/>
            <a:ext cx="11660418" cy="1902931"/>
          </a:xfrm>
          <a:prstGeom prst="rect">
            <a:avLst/>
          </a:prstGeom>
          <a:noFill/>
          <a:ln>
            <a:noFill/>
          </a:ln>
        </p:spPr>
        <p:txBody>
          <a:bodyPr spcFirstLastPara="1" wrap="square" lIns="0" tIns="0" rIns="0" bIns="0" anchor="t" anchorCtr="0">
            <a:noAutofit/>
          </a:bodyPr>
          <a:lstStyle/>
          <a:p>
            <a:pPr marL="0" lvl="0" indent="0"/>
            <a:r>
              <a:rPr lang="en-US" sz="3600" dirty="0"/>
              <a:t>The increasing prices of things other than gas are significantly less influential on the Prime Day plans of Gen Z (23%) than they are for other generations (45-53%). </a:t>
            </a:r>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1999137" cy="593725"/>
          </a:xfrm>
          <a:prstGeom prst="rect">
            <a:avLst/>
          </a:prstGeom>
          <a:noFill/>
          <a:ln>
            <a:noFill/>
          </a:ln>
        </p:spPr>
        <p:txBody>
          <a:bodyPr spcFirstLastPara="1" wrap="square" lIns="0" tIns="0" rIns="0" bIns="0" anchor="t" anchorCtr="0">
            <a:noAutofit/>
          </a:bodyPr>
          <a:lstStyle/>
          <a:p>
            <a:pPr marL="0" indent="0"/>
            <a:r>
              <a:rPr lang="en-US" dirty="0"/>
              <a:t>How influential are the following on your decision to not make purchases from Amazon on Prime Day?</a:t>
            </a:r>
          </a:p>
        </p:txBody>
      </p:sp>
      <p:graphicFrame>
        <p:nvGraphicFramePr>
          <p:cNvPr id="11" name="Google Shape;186;p53">
            <a:extLst>
              <a:ext uri="{FF2B5EF4-FFF2-40B4-BE49-F238E27FC236}">
                <a16:creationId xmlns:a16="http://schemas.microsoft.com/office/drawing/2014/main" id="{3F6C54CE-B841-6EF7-35C4-1448E464A47E}"/>
              </a:ext>
            </a:extLst>
          </p:cNvPr>
          <p:cNvGraphicFramePr>
            <a:graphicFrameLocks noGrp="1"/>
          </p:cNvGraphicFramePr>
          <p:nvPr>
            <p:ph type="chart" idx="2"/>
            <p:extLst>
              <p:ext uri="{D42A27DB-BD31-4B8C-83A1-F6EECF244321}">
                <p14:modId xmlns:p14="http://schemas.microsoft.com/office/powerpoint/2010/main" val="184204565"/>
              </p:ext>
            </p:extLst>
          </p:nvPr>
        </p:nvGraphicFramePr>
        <p:xfrm>
          <a:off x="1206500" y="4457700"/>
          <a:ext cx="11178363" cy="6819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850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11</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953275434"/>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While only 68% of Prime members are planning Prime Day purchases, nearly 4 in 5 (79%) have made purchases in the past.</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r>
              <a:rPr lang="en-US" dirty="0"/>
              <a:t>Have you made purchases from Amazon on Prime Day in past years?</a:t>
            </a:r>
          </a:p>
        </p:txBody>
      </p:sp>
    </p:spTree>
    <p:extLst>
      <p:ext uri="{BB962C8B-B14F-4D97-AF65-F5344CB8AC3E}">
        <p14:creationId xmlns:p14="http://schemas.microsoft.com/office/powerpoint/2010/main" val="132460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12</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3670859395"/>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827403"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Among those planning to make Prime Day purchases, 28% are planning on spending at least somewhat more than they have in prior years while 23% are planning on spending less.</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r>
              <a:rPr lang="en-US" dirty="0"/>
              <a:t>Are you planning on spending more or less money on Amazon during Prime Day this year vs. past years?</a:t>
            </a:r>
          </a:p>
        </p:txBody>
      </p:sp>
    </p:spTree>
    <p:extLst>
      <p:ext uri="{BB962C8B-B14F-4D97-AF65-F5344CB8AC3E}">
        <p14:creationId xmlns:p14="http://schemas.microsoft.com/office/powerpoint/2010/main" val="25450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308D60-83A3-52B3-CA8C-7313E0B20E69}"/>
              </a:ext>
            </a:extLst>
          </p:cNvPr>
          <p:cNvPicPr>
            <a:picLocks noChangeAspect="1"/>
          </p:cNvPicPr>
          <p:nvPr/>
        </p:nvPicPr>
        <p:blipFill rotWithShape="1">
          <a:blip r:embed="rId3"/>
          <a:srcRect l="24534" r="21248"/>
          <a:stretch/>
        </p:blipFill>
        <p:spPr>
          <a:xfrm>
            <a:off x="13205637" y="-15591"/>
            <a:ext cx="11178363" cy="13731591"/>
          </a:xfrm>
          <a:prstGeom prst="rect">
            <a:avLst/>
          </a:prstGeom>
        </p:spPr>
      </p:pic>
      <p:sp>
        <p:nvSpPr>
          <p:cNvPr id="7" name="Google Shape;150;p2">
            <a:extLst>
              <a:ext uri="{FF2B5EF4-FFF2-40B4-BE49-F238E27FC236}">
                <a16:creationId xmlns:a16="http://schemas.microsoft.com/office/drawing/2014/main" id="{DF7F90CD-DBE2-8C4F-BD82-85F57B04DA44}"/>
              </a:ext>
            </a:extLst>
          </p:cNvPr>
          <p:cNvSpPr/>
          <p:nvPr/>
        </p:nvSpPr>
        <p:spPr>
          <a:xfrm>
            <a:off x="13205636" y="-15591"/>
            <a:ext cx="11178364" cy="13731590"/>
          </a:xfrm>
          <a:prstGeom prst="rect">
            <a:avLst/>
          </a:prstGeom>
          <a:solidFill>
            <a:schemeClr val="dk1">
              <a:alpha val="14636"/>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dirty="0">
              <a:solidFill>
                <a:srgbClr val="FFFFFF"/>
              </a:solidFill>
              <a:latin typeface="Helvetica Neue"/>
              <a:ea typeface="Helvetica Neue"/>
              <a:cs typeface="Helvetica Neue"/>
              <a:sym typeface="Helvetica Neue"/>
            </a:endParaRPr>
          </a:p>
        </p:txBody>
      </p:sp>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bg1"/>
                </a:solidFill>
              </a:rPr>
              <a:pPr/>
              <a:t>13</a:t>
            </a:fld>
            <a:endParaRPr lang="en-US" dirty="0">
              <a:solidFill>
                <a:schemeClr val="bg1"/>
              </a:solidFill>
            </a:endParaRPr>
          </a:p>
        </p:txBody>
      </p:sp>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6" y="1769165"/>
            <a:ext cx="11660418" cy="1902931"/>
          </a:xfrm>
          <a:prstGeom prst="rect">
            <a:avLst/>
          </a:prstGeom>
          <a:noFill/>
          <a:ln>
            <a:noFill/>
          </a:ln>
        </p:spPr>
        <p:txBody>
          <a:bodyPr spcFirstLastPara="1" wrap="square" lIns="0" tIns="0" rIns="0" bIns="0" anchor="t" anchorCtr="0">
            <a:noAutofit/>
          </a:bodyPr>
          <a:lstStyle/>
          <a:p>
            <a:pPr marL="0" lvl="0" indent="0"/>
            <a:r>
              <a:rPr lang="en-US" sz="3600" dirty="0"/>
              <a:t>Among those who will participate but spend less, the motivations are remarkably similar to those who are not participating. Concern about the rising prices of gas and things other than gas and concern about future inflation are influencing 3 people in 4.</a:t>
            </a:r>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1999137" cy="593725"/>
          </a:xfrm>
          <a:prstGeom prst="rect">
            <a:avLst/>
          </a:prstGeom>
          <a:noFill/>
          <a:ln>
            <a:noFill/>
          </a:ln>
        </p:spPr>
        <p:txBody>
          <a:bodyPr spcFirstLastPara="1" wrap="square" lIns="0" tIns="0" rIns="0" bIns="0" anchor="t" anchorCtr="0">
            <a:noAutofit/>
          </a:bodyPr>
          <a:lstStyle/>
          <a:p>
            <a:pPr marL="0" indent="0"/>
            <a:r>
              <a:rPr lang="en-US" dirty="0"/>
              <a:t>How influential are the following on your decision to not make purchases from Amazon on Prime Day?</a:t>
            </a:r>
          </a:p>
        </p:txBody>
      </p:sp>
      <p:graphicFrame>
        <p:nvGraphicFramePr>
          <p:cNvPr id="11" name="Google Shape;186;p53">
            <a:extLst>
              <a:ext uri="{FF2B5EF4-FFF2-40B4-BE49-F238E27FC236}">
                <a16:creationId xmlns:a16="http://schemas.microsoft.com/office/drawing/2014/main" id="{3F6C54CE-B841-6EF7-35C4-1448E464A47E}"/>
              </a:ext>
            </a:extLst>
          </p:cNvPr>
          <p:cNvGraphicFramePr>
            <a:graphicFrameLocks noGrp="1"/>
          </p:cNvGraphicFramePr>
          <p:nvPr>
            <p:ph type="chart" idx="2"/>
            <p:extLst>
              <p:ext uri="{D42A27DB-BD31-4B8C-83A1-F6EECF244321}">
                <p14:modId xmlns:p14="http://schemas.microsoft.com/office/powerpoint/2010/main" val="2694285372"/>
              </p:ext>
            </p:extLst>
          </p:nvPr>
        </p:nvGraphicFramePr>
        <p:xfrm>
          <a:off x="1206496" y="5126935"/>
          <a:ext cx="11178363" cy="6819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016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14</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3648624465"/>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As was the case among those choosing not to shop Prime Day, Gen Z (45%) is much less influenced by high gas prices than the other generations (79-83%).</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272434" cy="593725"/>
          </a:xfrm>
          <a:prstGeom prst="rect">
            <a:avLst/>
          </a:prstGeom>
          <a:noFill/>
          <a:ln>
            <a:noFill/>
          </a:ln>
        </p:spPr>
        <p:txBody>
          <a:bodyPr spcFirstLastPara="1" wrap="square" lIns="0" tIns="0" rIns="0" bIns="0" anchor="t" anchorCtr="0">
            <a:noAutofit/>
          </a:bodyPr>
          <a:lstStyle/>
          <a:p>
            <a:pPr marL="0" indent="0"/>
            <a:r>
              <a:rPr lang="en-US" dirty="0"/>
              <a:t>How influential are the following on your decision to not make purchases from Amazon on Prime Day?</a:t>
            </a:r>
          </a:p>
        </p:txBody>
      </p:sp>
    </p:spTree>
    <p:extLst>
      <p:ext uri="{BB962C8B-B14F-4D97-AF65-F5344CB8AC3E}">
        <p14:creationId xmlns:p14="http://schemas.microsoft.com/office/powerpoint/2010/main" val="303139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15</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2414251640"/>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912463"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The gap between Gen Z and other generations narrows dramatically when it comes to the impact of the increase in the prices of things other than gas.</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272434" cy="593725"/>
          </a:xfrm>
          <a:prstGeom prst="rect">
            <a:avLst/>
          </a:prstGeom>
          <a:noFill/>
          <a:ln>
            <a:noFill/>
          </a:ln>
        </p:spPr>
        <p:txBody>
          <a:bodyPr spcFirstLastPara="1" wrap="square" lIns="0" tIns="0" rIns="0" bIns="0" anchor="t" anchorCtr="0">
            <a:noAutofit/>
          </a:bodyPr>
          <a:lstStyle/>
          <a:p>
            <a:pPr marL="0" indent="0"/>
            <a:r>
              <a:rPr lang="en-US" dirty="0"/>
              <a:t>How influential are the following on your decision to not make purchases from Amazon on Prime Day?</a:t>
            </a:r>
          </a:p>
        </p:txBody>
      </p:sp>
    </p:spTree>
    <p:extLst>
      <p:ext uri="{BB962C8B-B14F-4D97-AF65-F5344CB8AC3E}">
        <p14:creationId xmlns:p14="http://schemas.microsoft.com/office/powerpoint/2010/main" val="1976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16</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313528209"/>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Among those planning on spending more on Prime Day than they have in the past, an increase in income, needing more than they have in the past, and doing more holiday shopping are all significant influences (72%+).</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r>
              <a:rPr lang="en-US" dirty="0"/>
              <a:t>How influential are the following on your plan to spend more on Amazon Prime Day than in years past?</a:t>
            </a:r>
          </a:p>
        </p:txBody>
      </p:sp>
    </p:spTree>
    <p:extLst>
      <p:ext uri="{BB962C8B-B14F-4D97-AF65-F5344CB8AC3E}">
        <p14:creationId xmlns:p14="http://schemas.microsoft.com/office/powerpoint/2010/main" val="146071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17</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704624258"/>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Most Prime Day shoppers are buying good deals (58%) as opposed to sticking to a budget by item (23%) or in aggregate (19%).</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r>
              <a:rPr lang="en-US" dirty="0"/>
              <a:t>Which of the following best describes your approach to budgeting your Prime Day spending?</a:t>
            </a:r>
          </a:p>
        </p:txBody>
      </p:sp>
    </p:spTree>
    <p:extLst>
      <p:ext uri="{BB962C8B-B14F-4D97-AF65-F5344CB8AC3E}">
        <p14:creationId xmlns:p14="http://schemas.microsoft.com/office/powerpoint/2010/main" val="140786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308D60-83A3-52B3-CA8C-7313E0B20E69}"/>
              </a:ext>
            </a:extLst>
          </p:cNvPr>
          <p:cNvPicPr>
            <a:picLocks noChangeAspect="1"/>
          </p:cNvPicPr>
          <p:nvPr/>
        </p:nvPicPr>
        <p:blipFill rotWithShape="1">
          <a:blip r:embed="rId3"/>
          <a:srcRect l="16843" t="-114" r="28939" b="114"/>
          <a:stretch/>
        </p:blipFill>
        <p:spPr>
          <a:xfrm>
            <a:off x="13205637" y="-15591"/>
            <a:ext cx="11178363" cy="13731591"/>
          </a:xfrm>
          <a:prstGeom prst="rect">
            <a:avLst/>
          </a:prstGeom>
        </p:spPr>
      </p:pic>
      <p:sp>
        <p:nvSpPr>
          <p:cNvPr id="7" name="Google Shape;150;p2">
            <a:extLst>
              <a:ext uri="{FF2B5EF4-FFF2-40B4-BE49-F238E27FC236}">
                <a16:creationId xmlns:a16="http://schemas.microsoft.com/office/drawing/2014/main" id="{DF7F90CD-DBE2-8C4F-BD82-85F57B04DA44}"/>
              </a:ext>
            </a:extLst>
          </p:cNvPr>
          <p:cNvSpPr/>
          <p:nvPr/>
        </p:nvSpPr>
        <p:spPr>
          <a:xfrm>
            <a:off x="13205636" y="0"/>
            <a:ext cx="11178364" cy="13731590"/>
          </a:xfrm>
          <a:prstGeom prst="rect">
            <a:avLst/>
          </a:prstGeom>
          <a:solidFill>
            <a:schemeClr val="dk1">
              <a:alpha val="33809"/>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dirty="0">
              <a:solidFill>
                <a:srgbClr val="FFFFFF"/>
              </a:solidFill>
              <a:latin typeface="Helvetica Neue"/>
              <a:ea typeface="Helvetica Neue"/>
              <a:cs typeface="Helvetica Neue"/>
              <a:sym typeface="Helvetica Neue"/>
            </a:endParaRPr>
          </a:p>
        </p:txBody>
      </p:sp>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bg1"/>
                </a:solidFill>
              </a:rPr>
              <a:pPr/>
              <a:t>18</a:t>
            </a:fld>
            <a:endParaRPr lang="en-US" dirty="0">
              <a:solidFill>
                <a:schemeClr val="bg1"/>
              </a:solidFill>
            </a:endParaRPr>
          </a:p>
        </p:txBody>
      </p:sp>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6" y="1769165"/>
            <a:ext cx="11660418" cy="1902931"/>
          </a:xfrm>
          <a:prstGeom prst="rect">
            <a:avLst/>
          </a:prstGeom>
          <a:noFill/>
          <a:ln>
            <a:noFill/>
          </a:ln>
        </p:spPr>
        <p:txBody>
          <a:bodyPr spcFirstLastPara="1" wrap="square" lIns="0" tIns="0" rIns="0" bIns="0" anchor="t" anchorCtr="0">
            <a:noAutofit/>
          </a:bodyPr>
          <a:lstStyle/>
          <a:p>
            <a:pPr marL="0" lvl="0" indent="0"/>
            <a:r>
              <a:rPr lang="en-US" sz="3600" dirty="0"/>
              <a:t>Nearly 3 people in 4 (72%) say 40-80% of their spending on Prime Day will be regular as opposed to holiday shopping.</a:t>
            </a:r>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1999137" cy="593725"/>
          </a:xfrm>
          <a:prstGeom prst="rect">
            <a:avLst/>
          </a:prstGeom>
          <a:noFill/>
          <a:ln>
            <a:noFill/>
          </a:ln>
        </p:spPr>
        <p:txBody>
          <a:bodyPr spcFirstLastPara="1" wrap="square" lIns="0" tIns="0" rIns="0" bIns="0" anchor="t" anchorCtr="0">
            <a:noAutofit/>
          </a:bodyPr>
          <a:lstStyle/>
          <a:p>
            <a:pPr marL="0" indent="0"/>
            <a:r>
              <a:rPr lang="en-US" dirty="0"/>
              <a:t>What % of your spending on Amazon during Prime Day do you think will fall in these two categories? Total must equal 100%.</a:t>
            </a:r>
          </a:p>
        </p:txBody>
      </p:sp>
      <p:graphicFrame>
        <p:nvGraphicFramePr>
          <p:cNvPr id="11" name="Google Shape;186;p53">
            <a:extLst>
              <a:ext uri="{FF2B5EF4-FFF2-40B4-BE49-F238E27FC236}">
                <a16:creationId xmlns:a16="http://schemas.microsoft.com/office/drawing/2014/main" id="{3F6C54CE-B841-6EF7-35C4-1448E464A47E}"/>
              </a:ext>
            </a:extLst>
          </p:cNvPr>
          <p:cNvGraphicFramePr>
            <a:graphicFrameLocks noGrp="1"/>
          </p:cNvGraphicFramePr>
          <p:nvPr>
            <p:ph type="chart" idx="2"/>
            <p:extLst>
              <p:ext uri="{D42A27DB-BD31-4B8C-83A1-F6EECF244321}">
                <p14:modId xmlns:p14="http://schemas.microsoft.com/office/powerpoint/2010/main" val="2152302279"/>
              </p:ext>
            </p:extLst>
          </p:nvPr>
        </p:nvGraphicFramePr>
        <p:xfrm>
          <a:off x="1206496" y="4620445"/>
          <a:ext cx="11178363" cy="6819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7385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19</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3599494537"/>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71% of Prime Day shoppers say 20-80% of their spending will be on holiday items.</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526434" cy="593725"/>
          </a:xfrm>
          <a:prstGeom prst="rect">
            <a:avLst/>
          </a:prstGeom>
          <a:noFill/>
          <a:ln>
            <a:noFill/>
          </a:ln>
        </p:spPr>
        <p:txBody>
          <a:bodyPr spcFirstLastPara="1" wrap="square" lIns="0" tIns="0" rIns="0" bIns="0" anchor="t" anchorCtr="0">
            <a:noAutofit/>
          </a:bodyPr>
          <a:lstStyle/>
          <a:p>
            <a:pPr marL="0" indent="0"/>
            <a:r>
              <a:rPr lang="en-US" dirty="0"/>
              <a:t>What % of your spending on Amazon during Prime Day do you think will fall in these two categories? Total must equal 100%.</a:t>
            </a:r>
            <a:endParaRPr b="1" dirty="0"/>
          </a:p>
        </p:txBody>
      </p:sp>
    </p:spTree>
    <p:extLst>
      <p:ext uri="{BB962C8B-B14F-4D97-AF65-F5344CB8AC3E}">
        <p14:creationId xmlns:p14="http://schemas.microsoft.com/office/powerpoint/2010/main" val="360192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3041-BAC4-5345-8E50-84FE5927D48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Methodology</a:t>
            </a:r>
          </a:p>
        </p:txBody>
      </p:sp>
      <p:pic>
        <p:nvPicPr>
          <p:cNvPr id="4" name="Google Shape;149;p2" descr="A picture containing text, projector&#10;&#10;Description automatically generated">
            <a:extLst>
              <a:ext uri="{FF2B5EF4-FFF2-40B4-BE49-F238E27FC236}">
                <a16:creationId xmlns:a16="http://schemas.microsoft.com/office/drawing/2014/main" id="{3F41E664-23EC-4E4B-999B-AE27020FCCF8}"/>
              </a:ext>
            </a:extLst>
          </p:cNvPr>
          <p:cNvPicPr preferRelativeResize="0">
            <a:picLocks noGrp="1"/>
          </p:cNvPicPr>
          <p:nvPr>
            <p:ph type="pic" idx="2"/>
          </p:nvPr>
        </p:nvPicPr>
        <p:blipFill rotWithShape="1">
          <a:blip r:embed="rId2">
            <a:alphaModFix/>
          </a:blip>
          <a:srcRect l="30" r="30"/>
          <a:stretch/>
        </p:blipFill>
        <p:spPr>
          <a:xfrm flipH="1">
            <a:off x="12192000" y="0"/>
            <a:ext cx="12192000" cy="13716000"/>
          </a:xfrm>
          <a:prstGeom prst="rect">
            <a:avLst/>
          </a:prstGeom>
          <a:noFill/>
          <a:ln>
            <a:noFill/>
          </a:ln>
        </p:spPr>
      </p:pic>
      <p:sp>
        <p:nvSpPr>
          <p:cNvPr id="6" name="Google Shape;150;p2">
            <a:extLst>
              <a:ext uri="{FF2B5EF4-FFF2-40B4-BE49-F238E27FC236}">
                <a16:creationId xmlns:a16="http://schemas.microsoft.com/office/drawing/2014/main" id="{673619B8-648A-CE44-BE39-5C6635ED6EF6}"/>
              </a:ext>
            </a:extLst>
          </p:cNvPr>
          <p:cNvSpPr/>
          <p:nvPr/>
        </p:nvSpPr>
        <p:spPr>
          <a:xfrm>
            <a:off x="12192000" y="0"/>
            <a:ext cx="12192000" cy="13716000"/>
          </a:xfrm>
          <a:prstGeom prst="rect">
            <a:avLst/>
          </a:prstGeom>
          <a:solidFill>
            <a:schemeClr val="dk1">
              <a:alpha val="54509"/>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a:solidFill>
                <a:srgbClr val="FFFFFF"/>
              </a:solidFill>
              <a:latin typeface="Helvetica Neue"/>
              <a:ea typeface="Helvetica Neue"/>
              <a:cs typeface="Helvetica Neue"/>
              <a:sym typeface="Helvetica Neue"/>
            </a:endParaRPr>
          </a:p>
        </p:txBody>
      </p:sp>
      <p:graphicFrame>
        <p:nvGraphicFramePr>
          <p:cNvPr id="7" name="Google Shape;146;p2">
            <a:extLst>
              <a:ext uri="{FF2B5EF4-FFF2-40B4-BE49-F238E27FC236}">
                <a16:creationId xmlns:a16="http://schemas.microsoft.com/office/drawing/2014/main" id="{9893449C-63E1-0347-AD1A-FB976BCCC5B7}"/>
              </a:ext>
            </a:extLst>
          </p:cNvPr>
          <p:cNvGraphicFramePr/>
          <p:nvPr>
            <p:extLst>
              <p:ext uri="{D42A27DB-BD31-4B8C-83A1-F6EECF244321}">
                <p14:modId xmlns:p14="http://schemas.microsoft.com/office/powerpoint/2010/main" val="454187072"/>
              </p:ext>
            </p:extLst>
          </p:nvPr>
        </p:nvGraphicFramePr>
        <p:xfrm>
          <a:off x="1206500" y="4751388"/>
          <a:ext cx="7327900" cy="5566125"/>
        </p:xfrm>
        <a:graphic>
          <a:graphicData uri="http://schemas.openxmlformats.org/drawingml/2006/table">
            <a:tbl>
              <a:tblPr firstRow="1" bandRow="1">
                <a:noFill/>
              </a:tblPr>
              <a:tblGrid>
                <a:gridCol w="7327900">
                  <a:extLst>
                    <a:ext uri="{9D8B030D-6E8A-4147-A177-3AD203B41FA5}">
                      <a16:colId xmlns:a16="http://schemas.microsoft.com/office/drawing/2014/main" val="20000"/>
                    </a:ext>
                  </a:extLst>
                </a:gridCol>
              </a:tblGrid>
              <a:tr h="1113225">
                <a:tc>
                  <a:txBody>
                    <a:bodyPr/>
                    <a:lstStyle/>
                    <a:p>
                      <a:pPr marL="0" marR="0" lvl="0" indent="0" algn="l" rtl="0">
                        <a:lnSpc>
                          <a:spcPct val="100000"/>
                        </a:lnSpc>
                        <a:spcBef>
                          <a:spcPts val="0"/>
                        </a:spcBef>
                        <a:spcAft>
                          <a:spcPts val="0"/>
                        </a:spcAft>
                        <a:buClr>
                          <a:schemeClr val="lt1"/>
                        </a:buClr>
                        <a:buSzPts val="3600"/>
                        <a:buFont typeface="Arial"/>
                        <a:buNone/>
                      </a:pPr>
                      <a:r>
                        <a:rPr lang="en-US" sz="3600" u="none" strike="noStrike" cap="none" dirty="0">
                          <a:solidFill>
                            <a:schemeClr val="lt1"/>
                          </a:solidFill>
                          <a:latin typeface="Arial"/>
                          <a:ea typeface="Arial"/>
                          <a:cs typeface="Arial"/>
                          <a:sym typeface="Arial"/>
                        </a:rPr>
                        <a:t>N = 771</a:t>
                      </a:r>
                      <a:endParaRPr lang="en-US"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113225">
                <a:tc>
                  <a:txBody>
                    <a:bodyPr/>
                    <a:lstStyle/>
                    <a:p>
                      <a:pPr marL="0" marR="0" lvl="0" indent="0" algn="l" rtl="0">
                        <a:lnSpc>
                          <a:spcPct val="100000"/>
                        </a:lnSpc>
                        <a:spcBef>
                          <a:spcPts val="0"/>
                        </a:spcBef>
                        <a:spcAft>
                          <a:spcPts val="0"/>
                        </a:spcAft>
                        <a:buClr>
                          <a:schemeClr val="lt1"/>
                        </a:buClr>
                        <a:buSzPts val="3600"/>
                        <a:buFont typeface="Arial"/>
                        <a:buNone/>
                      </a:pPr>
                      <a:r>
                        <a:rPr lang="en-US" sz="3600" u="none" strike="noStrike" cap="none" dirty="0">
                          <a:solidFill>
                            <a:schemeClr val="lt1"/>
                          </a:solidFill>
                          <a:latin typeface="Arial"/>
                          <a:ea typeface="Arial"/>
                          <a:cs typeface="Arial"/>
                          <a:sym typeface="Arial"/>
                        </a:rPr>
                        <a:t>MOE ± 3.529% </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113225">
                <a:tc>
                  <a:txBody>
                    <a:bodyPr/>
                    <a:lstStyle/>
                    <a:p>
                      <a:pPr marL="0" marR="0" lvl="0" indent="0" algn="l" rtl="0">
                        <a:lnSpc>
                          <a:spcPct val="100000"/>
                        </a:lnSpc>
                        <a:spcBef>
                          <a:spcPts val="0"/>
                        </a:spcBef>
                        <a:spcAft>
                          <a:spcPts val="0"/>
                        </a:spcAft>
                        <a:buClr>
                          <a:schemeClr val="lt1"/>
                        </a:buClr>
                        <a:buSzPts val="3600"/>
                        <a:buFont typeface="Arial"/>
                        <a:buNone/>
                      </a:pP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3963695828"/>
                  </a:ext>
                </a:extLst>
              </a:tr>
              <a:tr h="1113225">
                <a:tc>
                  <a:txBody>
                    <a:bodyPr/>
                    <a:lstStyle/>
                    <a:p>
                      <a:pPr marL="0" marR="0" lvl="0" indent="0" algn="l" rtl="0">
                        <a:lnSpc>
                          <a:spcPct val="100000"/>
                        </a:lnSpc>
                        <a:spcBef>
                          <a:spcPts val="0"/>
                        </a:spcBef>
                        <a:spcAft>
                          <a:spcPts val="0"/>
                        </a:spcAft>
                        <a:buClr>
                          <a:schemeClr val="lt1"/>
                        </a:buClr>
                        <a:buSzPts val="3600"/>
                        <a:buFont typeface="Arial"/>
                        <a:buNone/>
                      </a:pPr>
                      <a:r>
                        <a:rPr lang="en-US" sz="3600" u="none" strike="noStrike" cap="none" dirty="0">
                          <a:solidFill>
                            <a:schemeClr val="lt1"/>
                          </a:solidFill>
                          <a:latin typeface="Arial"/>
                          <a:ea typeface="Arial"/>
                          <a:cs typeface="Arial"/>
                          <a:sym typeface="Arial"/>
                        </a:rPr>
                        <a:t>Panel: General Population</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1113225">
                <a:tc>
                  <a:txBody>
                    <a:bodyPr/>
                    <a:lstStyle/>
                    <a:p>
                      <a:pPr marL="0" marR="0" lvl="0" indent="0" algn="l" rtl="0">
                        <a:lnSpc>
                          <a:spcPct val="100000"/>
                        </a:lnSpc>
                        <a:spcBef>
                          <a:spcPts val="0"/>
                        </a:spcBef>
                        <a:spcAft>
                          <a:spcPts val="0"/>
                        </a:spcAft>
                        <a:buClr>
                          <a:schemeClr val="lt1"/>
                        </a:buClr>
                        <a:buSzPts val="3600"/>
                        <a:buFont typeface="Arial"/>
                        <a:buNone/>
                      </a:pPr>
                      <a:r>
                        <a:rPr lang="en-US" sz="3600" u="none" strike="noStrike" cap="none" dirty="0">
                          <a:solidFill>
                            <a:schemeClr val="lt1"/>
                          </a:solidFill>
                          <a:latin typeface="Arial"/>
                          <a:ea typeface="Arial"/>
                          <a:cs typeface="Arial"/>
                          <a:sym typeface="Arial"/>
                        </a:rPr>
                        <a:t>Collected: 6/17/22, 6/18/22</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9" name="Google Shape;57;p33">
            <a:extLst>
              <a:ext uri="{FF2B5EF4-FFF2-40B4-BE49-F238E27FC236}">
                <a16:creationId xmlns:a16="http://schemas.microsoft.com/office/drawing/2014/main" id="{02A228FD-F8C3-E540-AEBC-F3D4D709B4A7}"/>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031464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20</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1510295549"/>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Only slightly more than one-third of respondents (37%) plan to take advantage of deals at retailers other than Amazon during Prime Day.</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4426224" cy="593725"/>
          </a:xfrm>
          <a:prstGeom prst="rect">
            <a:avLst/>
          </a:prstGeom>
          <a:noFill/>
          <a:ln>
            <a:noFill/>
          </a:ln>
        </p:spPr>
        <p:txBody>
          <a:bodyPr spcFirstLastPara="1" wrap="square" lIns="0" tIns="0" rIns="0" bIns="0" anchor="t" anchorCtr="0">
            <a:noAutofit/>
          </a:bodyPr>
          <a:lstStyle/>
          <a:p>
            <a:pPr marL="0" indent="0"/>
            <a:r>
              <a:rPr lang="en-US" dirty="0"/>
              <a:t>Many other retailers (Walmart, Target, Best Buy, etc.) run specials to compete with Amazon’s Prime Day offers. How likely are you to shop other retailers during Prime Day?</a:t>
            </a:r>
          </a:p>
        </p:txBody>
      </p:sp>
    </p:spTree>
    <p:extLst>
      <p:ext uri="{BB962C8B-B14F-4D97-AF65-F5344CB8AC3E}">
        <p14:creationId xmlns:p14="http://schemas.microsoft.com/office/powerpoint/2010/main" val="334184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21</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1804737070"/>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Among those shopping retailers other than Amazon, Walmart (74%) and Target (50%) are the most popular destinations.</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r>
              <a:rPr lang="en-US" dirty="0"/>
              <a:t>Which other retailers are you likely to shop on Prime Day? Select all that apply.</a:t>
            </a:r>
          </a:p>
        </p:txBody>
      </p:sp>
    </p:spTree>
    <p:extLst>
      <p:ext uri="{BB962C8B-B14F-4D97-AF65-F5344CB8AC3E}">
        <p14:creationId xmlns:p14="http://schemas.microsoft.com/office/powerpoint/2010/main" val="4062075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22</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1552896856"/>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Nearly half (49%) of those shopping Prime Day has an item or items that they have delayed purchasing in order to get the best possible price.</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4426224" cy="593725"/>
          </a:xfrm>
          <a:prstGeom prst="rect">
            <a:avLst/>
          </a:prstGeom>
          <a:noFill/>
          <a:ln>
            <a:noFill/>
          </a:ln>
        </p:spPr>
        <p:txBody>
          <a:bodyPr spcFirstLastPara="1" wrap="square" lIns="0" tIns="0" rIns="0" bIns="0" anchor="t" anchorCtr="0">
            <a:noAutofit/>
          </a:bodyPr>
          <a:lstStyle/>
          <a:p>
            <a:pPr marL="0" indent="0"/>
            <a:r>
              <a:rPr lang="en-US" dirty="0"/>
              <a:t>Are there purchases you’ve been planning but are waiting for Prime Day to get the best possible price?</a:t>
            </a:r>
          </a:p>
        </p:txBody>
      </p:sp>
    </p:spTree>
    <p:extLst>
      <p:ext uri="{BB962C8B-B14F-4D97-AF65-F5344CB8AC3E}">
        <p14:creationId xmlns:p14="http://schemas.microsoft.com/office/powerpoint/2010/main" val="2520759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F954-1BE6-DF41-B73F-839BB8B3520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a:t>
            </a:r>
          </a:p>
        </p:txBody>
      </p:sp>
      <p:sp>
        <p:nvSpPr>
          <p:cNvPr id="3" name="Text Placeholder 2">
            <a:extLst>
              <a:ext uri="{FF2B5EF4-FFF2-40B4-BE49-F238E27FC236}">
                <a16:creationId xmlns:a16="http://schemas.microsoft.com/office/drawing/2014/main" id="{CD21DBF4-EE3B-1243-8C10-8E0EF92DD266}"/>
              </a:ext>
            </a:extLst>
          </p:cNvPr>
          <p:cNvSpPr>
            <a:spLocks noGrp="1"/>
          </p:cNvSpPr>
          <p:nvPr>
            <p:ph type="body" idx="1"/>
          </p:nvPr>
        </p:nvSpPr>
        <p:spPr/>
        <p:txBody>
          <a:bodyPr/>
          <a:lstStyle/>
          <a:p>
            <a:pPr marL="228600" indent="0"/>
            <a:r>
              <a:rPr lang="en-US" dirty="0"/>
              <a:t>Amazon Prime Day</a:t>
            </a:r>
          </a:p>
        </p:txBody>
      </p:sp>
      <p:sp>
        <p:nvSpPr>
          <p:cNvPr id="4" name="Text Placeholder 3">
            <a:extLst>
              <a:ext uri="{FF2B5EF4-FFF2-40B4-BE49-F238E27FC236}">
                <a16:creationId xmlns:a16="http://schemas.microsoft.com/office/drawing/2014/main" id="{347F61A4-ADEB-AA45-9CEF-C0B801793841}"/>
              </a:ext>
            </a:extLst>
          </p:cNvPr>
          <p:cNvSpPr>
            <a:spLocks noGrp="1"/>
          </p:cNvSpPr>
          <p:nvPr>
            <p:ph type="body" idx="2"/>
          </p:nvPr>
        </p:nvSpPr>
        <p:spPr>
          <a:xfrm>
            <a:off x="9859617" y="1465846"/>
            <a:ext cx="13305183" cy="11505876"/>
          </a:xfrm>
        </p:spPr>
        <p:txBody>
          <a:bodyPr/>
          <a:lstStyle/>
          <a:p>
            <a:pPr marL="0" indent="0">
              <a:buClr>
                <a:schemeClr val="dk1"/>
              </a:buClr>
              <a:buSzPts val="4920"/>
              <a:buNone/>
            </a:pPr>
            <a:endParaRPr lang="en-US" dirty="0">
              <a:solidFill>
                <a:schemeClr val="bg1"/>
              </a:solidFill>
            </a:endParaRPr>
          </a:p>
          <a:p>
            <a:pPr indent="-457200"/>
            <a:r>
              <a:rPr lang="en-US" dirty="0"/>
              <a:t>Nearly two-thirds (66%) of respondents are Amazon Prime members.</a:t>
            </a:r>
          </a:p>
          <a:p>
            <a:pPr indent="-457200"/>
            <a:r>
              <a:rPr lang="en-US" dirty="0"/>
              <a:t>Among the Prime members, 68% are planning on shopping Prime Day which is scheduled for 7/12-13.</a:t>
            </a:r>
          </a:p>
          <a:p>
            <a:pPr indent="-457200"/>
            <a:r>
              <a:rPr lang="en-US" dirty="0"/>
              <a:t>Among those not planning Prime Day purchases, concern about future inflation (48%), high gas prices (47%), and the increasing costs of other items (47%) are the biggest influences.</a:t>
            </a:r>
          </a:p>
          <a:p>
            <a:pPr indent="-457200"/>
            <a:r>
              <a:rPr lang="en-US" dirty="0"/>
              <a:t>The high gas prices are not as big a concern for Gen Z (36%) as they are for the other generations (44%+).</a:t>
            </a:r>
          </a:p>
          <a:p>
            <a:pPr indent="-457200"/>
            <a:r>
              <a:rPr lang="en-US" dirty="0"/>
              <a:t>The increasing prices of things other than gas are significantly less influential on the Prime Day plans of Gen Z (23%) than they are for other generations (45-53%). </a:t>
            </a:r>
          </a:p>
          <a:p>
            <a:pPr indent="-457200"/>
            <a:r>
              <a:rPr lang="en-US" dirty="0"/>
              <a:t>While only 68% of Prime members are planning Prime Day purchases, nearly 4 in 5 (79%) have made purchases in the past.</a:t>
            </a:r>
          </a:p>
          <a:p>
            <a:pPr indent="-457200"/>
            <a:r>
              <a:rPr lang="en-US" dirty="0"/>
              <a:t>Among those planning to make Prime Day purchases, 28% are planning on spending at least somewhat more than they have in prior years while 23% are planning on spending less.</a:t>
            </a:r>
          </a:p>
          <a:p>
            <a:pPr indent="-457200"/>
            <a:endParaRPr lang="en-US" dirty="0"/>
          </a:p>
        </p:txBody>
      </p:sp>
      <p:sp>
        <p:nvSpPr>
          <p:cNvPr id="10" name="Google Shape;64;p34">
            <a:extLst>
              <a:ext uri="{FF2B5EF4-FFF2-40B4-BE49-F238E27FC236}">
                <a16:creationId xmlns:a16="http://schemas.microsoft.com/office/drawing/2014/main" id="{F48A68D6-B953-3346-B698-FD2C95209CA2}"/>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pPr/>
              <a:t>23</a:t>
            </a:fld>
            <a:endParaRPr lang="en-US" dirty="0"/>
          </a:p>
        </p:txBody>
      </p:sp>
    </p:spTree>
    <p:extLst>
      <p:ext uri="{BB962C8B-B14F-4D97-AF65-F5344CB8AC3E}">
        <p14:creationId xmlns:p14="http://schemas.microsoft.com/office/powerpoint/2010/main" val="108106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F954-1BE6-DF41-B73F-839BB8B3520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a:t>
            </a:r>
          </a:p>
        </p:txBody>
      </p:sp>
      <p:sp>
        <p:nvSpPr>
          <p:cNvPr id="3" name="Text Placeholder 2">
            <a:extLst>
              <a:ext uri="{FF2B5EF4-FFF2-40B4-BE49-F238E27FC236}">
                <a16:creationId xmlns:a16="http://schemas.microsoft.com/office/drawing/2014/main" id="{CD21DBF4-EE3B-1243-8C10-8E0EF92DD266}"/>
              </a:ext>
            </a:extLst>
          </p:cNvPr>
          <p:cNvSpPr>
            <a:spLocks noGrp="1"/>
          </p:cNvSpPr>
          <p:nvPr>
            <p:ph type="body" idx="1"/>
          </p:nvPr>
        </p:nvSpPr>
        <p:spPr/>
        <p:txBody>
          <a:bodyPr/>
          <a:lstStyle/>
          <a:p>
            <a:pPr marL="228600" indent="0"/>
            <a:r>
              <a:rPr lang="en-US" dirty="0"/>
              <a:t>Amazon Prime Day – cont.</a:t>
            </a:r>
          </a:p>
          <a:p>
            <a:pPr marL="228600" indent="0"/>
            <a:endParaRPr lang="en-US" dirty="0"/>
          </a:p>
        </p:txBody>
      </p:sp>
      <p:sp>
        <p:nvSpPr>
          <p:cNvPr id="4" name="Text Placeholder 3">
            <a:extLst>
              <a:ext uri="{FF2B5EF4-FFF2-40B4-BE49-F238E27FC236}">
                <a16:creationId xmlns:a16="http://schemas.microsoft.com/office/drawing/2014/main" id="{347F61A4-ADEB-AA45-9CEF-C0B801793841}"/>
              </a:ext>
            </a:extLst>
          </p:cNvPr>
          <p:cNvSpPr>
            <a:spLocks noGrp="1"/>
          </p:cNvSpPr>
          <p:nvPr>
            <p:ph type="body" idx="2"/>
          </p:nvPr>
        </p:nvSpPr>
        <p:spPr>
          <a:xfrm>
            <a:off x="9859617" y="2061266"/>
            <a:ext cx="13305183" cy="10208705"/>
          </a:xfrm>
        </p:spPr>
        <p:txBody>
          <a:bodyPr/>
          <a:lstStyle/>
          <a:p>
            <a:r>
              <a:rPr lang="en-US" dirty="0"/>
              <a:t>As was the case among those choosing not to shop on Prime Day, Gen Z (45%) is much less influenced by high gas prices than the other generations (79-83%).</a:t>
            </a:r>
          </a:p>
          <a:p>
            <a:r>
              <a:rPr lang="en-US" dirty="0"/>
              <a:t>The gap between Gen Z and other generations narrows dramatically when it comes to the impact of the increase in the prices of things other than gas.</a:t>
            </a:r>
          </a:p>
          <a:p>
            <a:r>
              <a:rPr lang="en-US" dirty="0"/>
              <a:t>Among those planning on spending more on Prime Day than they have in the past, an increase in income, needing more than they have in the past, and doing more holiday shopping are all significant influences (72%+).</a:t>
            </a:r>
          </a:p>
          <a:p>
            <a:r>
              <a:rPr lang="en-US" dirty="0"/>
              <a:t>Most Prime Day shoppers are buying good deals (58%) as opposed to sticking to a budget by item (23%) or in aggregate (19%).</a:t>
            </a:r>
          </a:p>
          <a:p>
            <a:r>
              <a:rPr lang="en-US" dirty="0"/>
              <a:t>Nearly 3 people in 4 (72%) say 40-80% of their spending on Prime Day will be regular as opposed to holiday shopping.</a:t>
            </a:r>
          </a:p>
          <a:p>
            <a:r>
              <a:rPr lang="en-US" dirty="0"/>
              <a:t>71% of Prime Day shoppers say 20-80% of their spending will be on holiday items.</a:t>
            </a:r>
          </a:p>
          <a:p>
            <a:r>
              <a:rPr lang="en-US" dirty="0"/>
              <a:t>Only slightly more than one-third of respondents (37%) plan to take advantage of deals at retailers other than Amazon during Prime Day.</a:t>
            </a:r>
          </a:p>
          <a:p>
            <a:endParaRPr lang="en-US" dirty="0"/>
          </a:p>
        </p:txBody>
      </p:sp>
      <p:sp>
        <p:nvSpPr>
          <p:cNvPr id="10" name="Google Shape;64;p34">
            <a:extLst>
              <a:ext uri="{FF2B5EF4-FFF2-40B4-BE49-F238E27FC236}">
                <a16:creationId xmlns:a16="http://schemas.microsoft.com/office/drawing/2014/main" id="{F48A68D6-B953-3346-B698-FD2C95209CA2}"/>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pPr/>
              <a:t>24</a:t>
            </a:fld>
            <a:endParaRPr lang="en-US" dirty="0"/>
          </a:p>
        </p:txBody>
      </p:sp>
    </p:spTree>
    <p:extLst>
      <p:ext uri="{BB962C8B-B14F-4D97-AF65-F5344CB8AC3E}">
        <p14:creationId xmlns:p14="http://schemas.microsoft.com/office/powerpoint/2010/main" val="671400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F954-1BE6-DF41-B73F-839BB8B3520F}"/>
              </a:ext>
            </a:extLst>
          </p:cNvPr>
          <p:cNvSpPr>
            <a:spLocks noGrp="1"/>
          </p:cNvSpPr>
          <p:nvPr>
            <p:ph type="title"/>
          </p:nvPr>
        </p:nvSpPr>
        <p:spPr>
          <a:xfrm>
            <a:off x="1206495" y="5209015"/>
            <a:ext cx="6526147" cy="1122779"/>
          </a:xfrm>
        </p:spPr>
        <p:txBody>
          <a:bodyPr/>
          <a:lstStyle/>
          <a:p>
            <a:r>
              <a:rPr lang="en-US" dirty="0">
                <a:latin typeface="Arial" panose="020B0604020202020204" pitchFamily="34" charset="0"/>
                <a:cs typeface="Arial" panose="020B0604020202020204" pitchFamily="34" charset="0"/>
              </a:rPr>
              <a:t>Summary</a:t>
            </a:r>
          </a:p>
        </p:txBody>
      </p:sp>
      <p:sp>
        <p:nvSpPr>
          <p:cNvPr id="3" name="Text Placeholder 2">
            <a:extLst>
              <a:ext uri="{FF2B5EF4-FFF2-40B4-BE49-F238E27FC236}">
                <a16:creationId xmlns:a16="http://schemas.microsoft.com/office/drawing/2014/main" id="{CD21DBF4-EE3B-1243-8C10-8E0EF92DD266}"/>
              </a:ext>
            </a:extLst>
          </p:cNvPr>
          <p:cNvSpPr>
            <a:spLocks noGrp="1"/>
          </p:cNvSpPr>
          <p:nvPr>
            <p:ph type="body" idx="1"/>
          </p:nvPr>
        </p:nvSpPr>
        <p:spPr/>
        <p:txBody>
          <a:bodyPr/>
          <a:lstStyle/>
          <a:p>
            <a:pPr marL="228600" indent="0"/>
            <a:r>
              <a:rPr lang="en-US" dirty="0"/>
              <a:t>Amazon Prime Day – cont. </a:t>
            </a:r>
          </a:p>
          <a:p>
            <a:pPr marL="228600" indent="0"/>
            <a:endParaRPr lang="en-US" dirty="0"/>
          </a:p>
        </p:txBody>
      </p:sp>
      <p:sp>
        <p:nvSpPr>
          <p:cNvPr id="4" name="Text Placeholder 3">
            <a:extLst>
              <a:ext uri="{FF2B5EF4-FFF2-40B4-BE49-F238E27FC236}">
                <a16:creationId xmlns:a16="http://schemas.microsoft.com/office/drawing/2014/main" id="{347F61A4-ADEB-AA45-9CEF-C0B801793841}"/>
              </a:ext>
            </a:extLst>
          </p:cNvPr>
          <p:cNvSpPr>
            <a:spLocks noGrp="1"/>
          </p:cNvSpPr>
          <p:nvPr>
            <p:ph type="body" idx="2"/>
          </p:nvPr>
        </p:nvSpPr>
        <p:spPr/>
        <p:txBody>
          <a:bodyPr/>
          <a:lstStyle/>
          <a:p>
            <a:r>
              <a:rPr lang="en-US" dirty="0"/>
              <a:t>Among those shopping retailers other than Amazon, Walmart (74%) and Target (50%) are the most popular destinations.</a:t>
            </a:r>
          </a:p>
          <a:p>
            <a:r>
              <a:rPr lang="en-US" dirty="0"/>
              <a:t>Nearly half (49%) of those shopping Prime Day has an item or items that they have delayed purchasing in order to get the best possible price.</a:t>
            </a:r>
          </a:p>
          <a:p>
            <a:endParaRPr lang="en-US" dirty="0"/>
          </a:p>
        </p:txBody>
      </p:sp>
      <p:sp>
        <p:nvSpPr>
          <p:cNvPr id="10" name="Google Shape;64;p34">
            <a:extLst>
              <a:ext uri="{FF2B5EF4-FFF2-40B4-BE49-F238E27FC236}">
                <a16:creationId xmlns:a16="http://schemas.microsoft.com/office/drawing/2014/main" id="{F48A68D6-B953-3346-B698-FD2C95209CA2}"/>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pPr/>
              <a:t>25</a:t>
            </a:fld>
            <a:endParaRPr lang="en-US" dirty="0"/>
          </a:p>
        </p:txBody>
      </p:sp>
    </p:spTree>
    <p:extLst>
      <p:ext uri="{BB962C8B-B14F-4D97-AF65-F5344CB8AC3E}">
        <p14:creationId xmlns:p14="http://schemas.microsoft.com/office/powerpoint/2010/main" val="314251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oogle Shape;155;p3">
            <a:extLst>
              <a:ext uri="{FF2B5EF4-FFF2-40B4-BE49-F238E27FC236}">
                <a16:creationId xmlns:a16="http://schemas.microsoft.com/office/drawing/2014/main" id="{02DD7996-7502-1D44-A082-2899F0C71C08}"/>
              </a:ext>
            </a:extLst>
          </p:cNvPr>
          <p:cNvGraphicFramePr/>
          <p:nvPr>
            <p:extLst>
              <p:ext uri="{D42A27DB-BD31-4B8C-83A1-F6EECF244321}">
                <p14:modId xmlns:p14="http://schemas.microsoft.com/office/powerpoint/2010/main" val="3947125833"/>
              </p:ext>
            </p:extLst>
          </p:nvPr>
        </p:nvGraphicFramePr>
        <p:xfrm>
          <a:off x="533400" y="2997200"/>
          <a:ext cx="8686800" cy="868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20B609D9-838F-D349-891C-0F90AE20BF62}"/>
              </a:ext>
            </a:extLst>
          </p:cNvPr>
          <p:cNvSpPr>
            <a:spLocks noGrp="1"/>
          </p:cNvSpPr>
          <p:nvPr>
            <p:ph type="body" idx="5"/>
          </p:nvPr>
        </p:nvSpPr>
        <p:spPr>
          <a:xfrm>
            <a:off x="10299476" y="8975557"/>
            <a:ext cx="1844398" cy="780781"/>
          </a:xfrm>
        </p:spPr>
        <p:txBody>
          <a:bodyPr anchor="ctr"/>
          <a:lstStyle/>
          <a:p>
            <a:pPr algn="ctr"/>
            <a:r>
              <a:rPr lang="en-US" dirty="0"/>
              <a:t>24%</a:t>
            </a:r>
          </a:p>
        </p:txBody>
      </p:sp>
      <p:sp>
        <p:nvSpPr>
          <p:cNvPr id="11" name="Text Placeholder 4">
            <a:extLst>
              <a:ext uri="{FF2B5EF4-FFF2-40B4-BE49-F238E27FC236}">
                <a16:creationId xmlns:a16="http://schemas.microsoft.com/office/drawing/2014/main" id="{1033D186-D5FA-4B49-8CA1-3945964629EC}"/>
              </a:ext>
            </a:extLst>
          </p:cNvPr>
          <p:cNvSpPr txBox="1">
            <a:spLocks/>
          </p:cNvSpPr>
          <p:nvPr/>
        </p:nvSpPr>
        <p:spPr>
          <a:xfrm>
            <a:off x="15577329" y="11053010"/>
            <a:ext cx="1844398" cy="780781"/>
          </a:xfrm>
          <a:prstGeom prst="rect">
            <a:avLst/>
          </a:prstGeom>
          <a:noFill/>
          <a:ln>
            <a:noFill/>
          </a:ln>
        </p:spPr>
        <p:txBody>
          <a:bodyPr spcFirstLastPara="1" vert="horz" wrap="square" lIns="0" tIns="0" rIns="0" bIns="0" rtlCol="0" anchor="ctr" anchorCtr="0">
            <a:noAutofit/>
          </a:bodyPr>
          <a:lstStyle>
            <a:lvl1pPr marL="457200" marR="0" lvl="0"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1pPr>
            <a:lvl2pPr marL="914400" marR="0" lvl="1"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2pPr>
            <a:lvl3pPr marL="1371600" marR="0" lvl="2"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3pPr>
            <a:lvl4pPr marL="1828800" marR="0" lvl="3"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4pPr>
            <a:lvl5pPr marL="2286000" lvl="4" indent="-369189" algn="l" defTabSz="1828800" rtl="0" eaLnBrk="1" latinLnBrk="0" hangingPunct="1">
              <a:lnSpc>
                <a:spcPct val="15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5pPr>
            <a:lvl6pPr marL="2743200" lvl="5"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6pPr>
            <a:lvl7pPr marL="3200400" lvl="6"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7pPr>
            <a:lvl8pPr marL="3657600" lvl="7"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8pPr>
            <a:lvl9pPr marL="4114800" lvl="8"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9pPr>
          </a:lstStyle>
          <a:p>
            <a:pPr algn="ctr"/>
            <a:r>
              <a:rPr lang="en-US" dirty="0"/>
              <a:t>38%</a:t>
            </a:r>
          </a:p>
        </p:txBody>
      </p:sp>
      <p:sp>
        <p:nvSpPr>
          <p:cNvPr id="12" name="Text Placeholder 4">
            <a:extLst>
              <a:ext uri="{FF2B5EF4-FFF2-40B4-BE49-F238E27FC236}">
                <a16:creationId xmlns:a16="http://schemas.microsoft.com/office/drawing/2014/main" id="{90136F79-A0B7-B643-823C-A864471468AA}"/>
              </a:ext>
            </a:extLst>
          </p:cNvPr>
          <p:cNvSpPr txBox="1">
            <a:spLocks/>
          </p:cNvSpPr>
          <p:nvPr/>
        </p:nvSpPr>
        <p:spPr>
          <a:xfrm>
            <a:off x="15769834" y="2034608"/>
            <a:ext cx="1844398" cy="780781"/>
          </a:xfrm>
          <a:prstGeom prst="rect">
            <a:avLst/>
          </a:prstGeom>
          <a:noFill/>
          <a:ln>
            <a:noFill/>
          </a:ln>
        </p:spPr>
        <p:txBody>
          <a:bodyPr spcFirstLastPara="1" vert="horz" wrap="square" lIns="0" tIns="0" rIns="0" bIns="0" rtlCol="0" anchor="ctr" anchorCtr="0">
            <a:noAutofit/>
          </a:bodyPr>
          <a:lstStyle>
            <a:lvl1pPr marL="457200" marR="0" lvl="0"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1pPr>
            <a:lvl2pPr marL="914400" marR="0" lvl="1"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2pPr>
            <a:lvl3pPr marL="1371600" marR="0" lvl="2"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3pPr>
            <a:lvl4pPr marL="1828800" marR="0" lvl="3"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4pPr>
            <a:lvl5pPr marL="2286000" lvl="4" indent="-369189" algn="l" defTabSz="1828800" rtl="0" eaLnBrk="1" latinLnBrk="0" hangingPunct="1">
              <a:lnSpc>
                <a:spcPct val="15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5pPr>
            <a:lvl6pPr marL="2743200" lvl="5"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6pPr>
            <a:lvl7pPr marL="3200400" lvl="6"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7pPr>
            <a:lvl8pPr marL="3657600" lvl="7"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8pPr>
            <a:lvl9pPr marL="4114800" lvl="8"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9pPr>
          </a:lstStyle>
          <a:p>
            <a:pPr algn="ctr"/>
            <a:r>
              <a:rPr lang="en-US" dirty="0"/>
              <a:t>21%</a:t>
            </a:r>
          </a:p>
        </p:txBody>
      </p:sp>
      <p:sp>
        <p:nvSpPr>
          <p:cNvPr id="13" name="Text Placeholder 4">
            <a:extLst>
              <a:ext uri="{FF2B5EF4-FFF2-40B4-BE49-F238E27FC236}">
                <a16:creationId xmlns:a16="http://schemas.microsoft.com/office/drawing/2014/main" id="{576C912E-67A0-3D4B-B176-370FC0AB4E22}"/>
              </a:ext>
            </a:extLst>
          </p:cNvPr>
          <p:cNvSpPr txBox="1">
            <a:spLocks/>
          </p:cNvSpPr>
          <p:nvPr/>
        </p:nvSpPr>
        <p:spPr>
          <a:xfrm>
            <a:off x="21368528" y="3093303"/>
            <a:ext cx="1844398" cy="780781"/>
          </a:xfrm>
          <a:prstGeom prst="rect">
            <a:avLst/>
          </a:prstGeom>
          <a:noFill/>
          <a:ln>
            <a:noFill/>
          </a:ln>
        </p:spPr>
        <p:txBody>
          <a:bodyPr spcFirstLastPara="1" vert="horz" wrap="square" lIns="0" tIns="0" rIns="0" bIns="0" rtlCol="0" anchor="ctr" anchorCtr="0">
            <a:noAutofit/>
          </a:bodyPr>
          <a:lstStyle>
            <a:lvl1pPr marL="457200" marR="0" lvl="0"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1pPr>
            <a:lvl2pPr marL="914400" marR="0" lvl="1"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2pPr>
            <a:lvl3pPr marL="1371600" marR="0" lvl="2"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3pPr>
            <a:lvl4pPr marL="1828800" marR="0" lvl="3" indent="-228600" algn="l" defTabSz="1828800" rtl="0" eaLnBrk="1" latinLnBrk="0" hangingPunct="1">
              <a:lnSpc>
                <a:spcPct val="170000"/>
              </a:lnSpc>
              <a:spcBef>
                <a:spcPts val="0"/>
              </a:spcBef>
              <a:spcAft>
                <a:spcPts val="0"/>
              </a:spcAft>
              <a:buClr>
                <a:schemeClr val="lt1"/>
              </a:buClr>
              <a:buSzPts val="4800"/>
              <a:buFont typeface="Arial Black"/>
              <a:buNone/>
              <a:defRPr sz="4800" b="1" i="0" u="none" strike="noStrike" kern="1200" cap="none">
                <a:solidFill>
                  <a:schemeClr val="lt1"/>
                </a:solidFill>
                <a:latin typeface="Arial Black"/>
                <a:ea typeface="Arial Black"/>
                <a:cs typeface="Arial Black"/>
                <a:sym typeface="Arial Black"/>
              </a:defRPr>
            </a:lvl4pPr>
            <a:lvl5pPr marL="2286000" lvl="4" indent="-369189" algn="l" defTabSz="1828800" rtl="0" eaLnBrk="1" latinLnBrk="0" hangingPunct="1">
              <a:lnSpc>
                <a:spcPct val="15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5pPr>
            <a:lvl6pPr marL="2743200" lvl="5"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6pPr>
            <a:lvl7pPr marL="3200400" lvl="6"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7pPr>
            <a:lvl8pPr marL="3657600" lvl="7"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8pPr>
            <a:lvl9pPr marL="4114800" lvl="8" indent="-369189" algn="l" defTabSz="1828800" rtl="0" eaLnBrk="1" latinLnBrk="0" hangingPunct="1">
              <a:lnSpc>
                <a:spcPct val="170000"/>
              </a:lnSpc>
              <a:spcBef>
                <a:spcPts val="0"/>
              </a:spcBef>
              <a:spcAft>
                <a:spcPts val="0"/>
              </a:spcAft>
              <a:buClr>
                <a:srgbClr val="000000"/>
              </a:buClr>
              <a:buSzPts val="2214"/>
              <a:buFont typeface="Arial" panose="020B0604020202020204" pitchFamily="34" charset="0"/>
              <a:buChar char="•"/>
              <a:defRPr sz="3600" kern="1200">
                <a:solidFill>
                  <a:schemeClr val="tx1"/>
                </a:solidFill>
                <a:latin typeface="+mn-lt"/>
                <a:ea typeface="+mn-ea"/>
                <a:cs typeface="+mn-cs"/>
              </a:defRPr>
            </a:lvl9pPr>
          </a:lstStyle>
          <a:p>
            <a:pPr algn="ctr"/>
            <a:r>
              <a:rPr lang="en-US" dirty="0"/>
              <a:t>17%</a:t>
            </a:r>
          </a:p>
        </p:txBody>
      </p:sp>
      <p:sp>
        <p:nvSpPr>
          <p:cNvPr id="14" name="Google Shape;64;p34">
            <a:extLst>
              <a:ext uri="{FF2B5EF4-FFF2-40B4-BE49-F238E27FC236}">
                <a16:creationId xmlns:a16="http://schemas.microsoft.com/office/drawing/2014/main" id="{69405211-7D94-934B-9AE1-511FDB392B54}"/>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63491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oogle Shape;167;p4">
            <a:extLst>
              <a:ext uri="{FF2B5EF4-FFF2-40B4-BE49-F238E27FC236}">
                <a16:creationId xmlns:a16="http://schemas.microsoft.com/office/drawing/2014/main" id="{EE278B06-D417-404E-956C-C4E744252514}"/>
              </a:ext>
            </a:extLst>
          </p:cNvPr>
          <p:cNvGraphicFramePr>
            <a:graphicFrameLocks/>
          </p:cNvGraphicFramePr>
          <p:nvPr>
            <p:extLst>
              <p:ext uri="{D42A27DB-BD31-4B8C-83A1-F6EECF244321}">
                <p14:modId xmlns:p14="http://schemas.microsoft.com/office/powerpoint/2010/main" val="2719264749"/>
              </p:ext>
            </p:extLst>
          </p:nvPr>
        </p:nvGraphicFramePr>
        <p:xfrm>
          <a:off x="9496425" y="3681413"/>
          <a:ext cx="6353175" cy="6353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oogle Shape;168;p4">
            <a:extLst>
              <a:ext uri="{FF2B5EF4-FFF2-40B4-BE49-F238E27FC236}">
                <a16:creationId xmlns:a16="http://schemas.microsoft.com/office/drawing/2014/main" id="{36D6C752-1DD7-6349-B5DC-F22BFEE7FC50}"/>
              </a:ext>
            </a:extLst>
          </p:cNvPr>
          <p:cNvGraphicFramePr>
            <a:graphicFrameLocks/>
          </p:cNvGraphicFramePr>
          <p:nvPr>
            <p:extLst>
              <p:ext uri="{D42A27DB-BD31-4B8C-83A1-F6EECF244321}">
                <p14:modId xmlns:p14="http://schemas.microsoft.com/office/powerpoint/2010/main" val="3313948999"/>
              </p:ext>
            </p:extLst>
          </p:nvPr>
        </p:nvGraphicFramePr>
        <p:xfrm>
          <a:off x="16716375" y="3625850"/>
          <a:ext cx="6410325" cy="6408738"/>
        </p:xfrm>
        <a:graphic>
          <a:graphicData uri="http://schemas.openxmlformats.org/drawingml/2006/chart">
            <c:chart xmlns:c="http://schemas.openxmlformats.org/drawingml/2006/chart" xmlns:r="http://schemas.openxmlformats.org/officeDocument/2006/relationships" r:id="rId3"/>
          </a:graphicData>
        </a:graphic>
      </p:graphicFrame>
      <p:pic>
        <p:nvPicPr>
          <p:cNvPr id="5" name="Google Shape;169;p4" descr="A group of people crossing a street&#10;&#10;Description automatically generated with medium confidence">
            <a:extLst>
              <a:ext uri="{FF2B5EF4-FFF2-40B4-BE49-F238E27FC236}">
                <a16:creationId xmlns:a16="http://schemas.microsoft.com/office/drawing/2014/main" id="{779FEEAF-9808-824D-BDA1-BCFAD9B0E219}"/>
              </a:ext>
            </a:extLst>
          </p:cNvPr>
          <p:cNvPicPr preferRelativeResize="0">
            <a:picLocks/>
          </p:cNvPicPr>
          <p:nvPr/>
        </p:nvPicPr>
        <p:blipFill rotWithShape="1">
          <a:blip r:embed="rId4">
            <a:alphaModFix/>
          </a:blip>
          <a:srcRect/>
          <a:stretch/>
        </p:blipFill>
        <p:spPr>
          <a:xfrm>
            <a:off x="0" y="-3719"/>
            <a:ext cx="8534400" cy="13716000"/>
          </a:xfrm>
          <a:prstGeom prst="rect">
            <a:avLst/>
          </a:prstGeom>
          <a:solidFill>
            <a:schemeClr val="dk1"/>
          </a:solidFill>
          <a:ln>
            <a:noFill/>
          </a:ln>
        </p:spPr>
      </p:pic>
      <p:sp>
        <p:nvSpPr>
          <p:cNvPr id="6" name="Google Shape;170;p4">
            <a:extLst>
              <a:ext uri="{FF2B5EF4-FFF2-40B4-BE49-F238E27FC236}">
                <a16:creationId xmlns:a16="http://schemas.microsoft.com/office/drawing/2014/main" id="{D9E2BE27-7746-A64C-B767-87EE40A9852A}"/>
              </a:ext>
            </a:extLst>
          </p:cNvPr>
          <p:cNvSpPr/>
          <p:nvPr/>
        </p:nvSpPr>
        <p:spPr>
          <a:xfrm>
            <a:off x="0" y="-27782"/>
            <a:ext cx="8534400" cy="13716000"/>
          </a:xfrm>
          <a:prstGeom prst="rect">
            <a:avLst/>
          </a:prstGeom>
          <a:solidFill>
            <a:schemeClr val="dk1">
              <a:alpha val="40000"/>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Palatino"/>
              <a:buNone/>
            </a:pPr>
            <a:endParaRPr sz="3200" b="0" i="0" u="none" strike="noStrike" cap="none">
              <a:solidFill>
                <a:srgbClr val="FFFFFF"/>
              </a:solidFill>
              <a:latin typeface="Helvetica Neue"/>
              <a:ea typeface="Helvetica Neue"/>
              <a:cs typeface="Helvetica Neue"/>
              <a:sym typeface="Helvetica Neue"/>
            </a:endParaRPr>
          </a:p>
        </p:txBody>
      </p:sp>
      <p:sp>
        <p:nvSpPr>
          <p:cNvPr id="7" name="Google Shape;64;p34">
            <a:extLst>
              <a:ext uri="{FF2B5EF4-FFF2-40B4-BE49-F238E27FC236}">
                <a16:creationId xmlns:a16="http://schemas.microsoft.com/office/drawing/2014/main" id="{0F0823BC-C34E-CC4F-A51B-6DF176D46416}"/>
              </a:ext>
            </a:extLst>
          </p:cNvPr>
          <p:cNvSpPr txBox="1">
            <a:spLocks noGrp="1"/>
          </p:cNvSpPr>
          <p:nvPr>
            <p:ph type="sldNum" idx="12"/>
          </p:nvPr>
        </p:nvSpPr>
        <p:spPr>
          <a:xfrm>
            <a:off x="21117469" y="807640"/>
            <a:ext cx="2060028" cy="149806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lt1"/>
              </a:buClr>
              <a:buSzPts val="4800"/>
              <a:buFont typeface="Arial Black"/>
              <a:buNone/>
              <a:defRPr sz="4800" b="0" i="0" u="none" strike="noStrike" cap="none">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408547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E5976-C769-ED4B-8CA8-AFEF84FDE63D}"/>
              </a:ext>
            </a:extLst>
          </p:cNvPr>
          <p:cNvPicPr>
            <a:picLocks noChangeAspect="1"/>
          </p:cNvPicPr>
          <p:nvPr/>
        </p:nvPicPr>
        <p:blipFill>
          <a:blip r:embed="rId2"/>
          <a:srcRect t="7837" b="7837"/>
          <a:stretch/>
        </p:blipFill>
        <p:spPr>
          <a:xfrm>
            <a:off x="0" y="0"/>
            <a:ext cx="24404086" cy="13716000"/>
          </a:xfrm>
          <a:prstGeom prst="rect">
            <a:avLst/>
          </a:prstGeom>
        </p:spPr>
      </p:pic>
      <p:sp>
        <p:nvSpPr>
          <p:cNvPr id="5" name="Google Shape;150;p2">
            <a:extLst>
              <a:ext uri="{FF2B5EF4-FFF2-40B4-BE49-F238E27FC236}">
                <a16:creationId xmlns:a16="http://schemas.microsoft.com/office/drawing/2014/main" id="{15271F72-CBD6-AD46-9A17-E47E60954C8D}"/>
              </a:ext>
            </a:extLst>
          </p:cNvPr>
          <p:cNvSpPr/>
          <p:nvPr/>
        </p:nvSpPr>
        <p:spPr>
          <a:xfrm>
            <a:off x="-2" y="-159027"/>
            <a:ext cx="24384000" cy="13716000"/>
          </a:xfrm>
          <a:prstGeom prst="rect">
            <a:avLst/>
          </a:prstGeom>
          <a:solidFill>
            <a:schemeClr val="dk1">
              <a:alpha val="23638"/>
            </a:schemeClr>
          </a:solidFill>
          <a:ln>
            <a:noFill/>
          </a:ln>
        </p:spPr>
        <p:txBody>
          <a:bodyPr spcFirstLastPara="1" wrap="square" lIns="0" tIns="0" rIns="0" bIns="0" anchor="ctr" anchorCtr="0">
            <a:noAutofit/>
          </a:bodyPr>
          <a:lstStyle/>
          <a:p>
            <a:pPr lvl="0" algn="ctr">
              <a:buClr>
                <a:srgbClr val="000000"/>
              </a:buClr>
              <a:buSzPts val="3200"/>
            </a:pPr>
            <a:endParaRPr sz="3200" b="0" i="0" u="none" strike="noStrike" cap="none" dirty="0">
              <a:solidFill>
                <a:srgbClr val="FFFFFF"/>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CD0A76FC-33E2-6445-85C7-FB3214027608}"/>
              </a:ext>
            </a:extLst>
          </p:cNvPr>
          <p:cNvSpPr>
            <a:spLocks noGrp="1"/>
          </p:cNvSpPr>
          <p:nvPr>
            <p:ph type="title"/>
          </p:nvPr>
        </p:nvSpPr>
        <p:spPr/>
        <p:txBody>
          <a:bodyPr/>
          <a:lstStyle/>
          <a:p>
            <a:r>
              <a:rPr lang="en-US" dirty="0"/>
              <a:t>Amazon Prime Day</a:t>
            </a:r>
          </a:p>
        </p:txBody>
      </p:sp>
      <p:sp>
        <p:nvSpPr>
          <p:cNvPr id="4" name="Google Shape;64;p34">
            <a:extLst>
              <a:ext uri="{FF2B5EF4-FFF2-40B4-BE49-F238E27FC236}">
                <a16:creationId xmlns:a16="http://schemas.microsoft.com/office/drawing/2014/main" id="{EA9D9798-09EE-3B4F-A657-06D834DD4686}"/>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pPr/>
              <a:t>5</a:t>
            </a:fld>
            <a:endParaRPr lang="en-US" dirty="0"/>
          </a:p>
        </p:txBody>
      </p:sp>
      <p:pic>
        <p:nvPicPr>
          <p:cNvPr id="6" name="Google Shape;17;p43">
            <a:extLst>
              <a:ext uri="{FF2B5EF4-FFF2-40B4-BE49-F238E27FC236}">
                <a16:creationId xmlns:a16="http://schemas.microsoft.com/office/drawing/2014/main" id="{6FBD5B01-7709-2F44-A5EB-DF0B6FF969DF}"/>
              </a:ext>
            </a:extLst>
          </p:cNvPr>
          <p:cNvPicPr preferRelativeResize="0"/>
          <p:nvPr/>
        </p:nvPicPr>
        <p:blipFill rotWithShape="1">
          <a:blip r:embed="rId3">
            <a:alphaModFix/>
          </a:blip>
          <a:srcRect/>
          <a:stretch/>
        </p:blipFill>
        <p:spPr>
          <a:xfrm>
            <a:off x="1206495" y="5481328"/>
            <a:ext cx="3670305" cy="183975"/>
          </a:xfrm>
          <a:prstGeom prst="rect">
            <a:avLst/>
          </a:prstGeom>
          <a:noFill/>
          <a:ln>
            <a:noFill/>
          </a:ln>
        </p:spPr>
      </p:pic>
    </p:spTree>
    <p:extLst>
      <p:ext uri="{BB962C8B-B14F-4D97-AF65-F5344CB8AC3E}">
        <p14:creationId xmlns:p14="http://schemas.microsoft.com/office/powerpoint/2010/main" val="151127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6</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2436683870"/>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Nearly two-thirds (66%) of respondents are</a:t>
            </a:r>
          </a:p>
          <a:p>
            <a:pPr marL="0" lvl="0" indent="0" algn="l" rtl="0">
              <a:lnSpc>
                <a:spcPct val="90000"/>
              </a:lnSpc>
              <a:spcBef>
                <a:spcPts val="0"/>
              </a:spcBef>
              <a:spcAft>
                <a:spcPts val="0"/>
              </a:spcAft>
              <a:buClr>
                <a:schemeClr val="dk1"/>
              </a:buClr>
              <a:buSzPts val="4920"/>
              <a:buFont typeface="Arial Black"/>
              <a:buNone/>
            </a:pPr>
            <a:r>
              <a:rPr lang="en-US" dirty="0"/>
              <a:t>Amazon Prime members.</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r>
              <a:rPr lang="en-US" dirty="0"/>
              <a:t>Are you an Amazon Prime member?</a:t>
            </a:r>
          </a:p>
        </p:txBody>
      </p:sp>
    </p:spTree>
    <p:extLst>
      <p:ext uri="{BB962C8B-B14F-4D97-AF65-F5344CB8AC3E}">
        <p14:creationId xmlns:p14="http://schemas.microsoft.com/office/powerpoint/2010/main" val="429292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7</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517594850"/>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Among the Prime members, 68% are planning on shopping during the upcoming Prime Day.</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136968" cy="593725"/>
          </a:xfrm>
          <a:prstGeom prst="rect">
            <a:avLst/>
          </a:prstGeom>
          <a:noFill/>
          <a:ln>
            <a:noFill/>
          </a:ln>
        </p:spPr>
        <p:txBody>
          <a:bodyPr spcFirstLastPara="1" wrap="square" lIns="0" tIns="0" rIns="0" bIns="0" anchor="t" anchorCtr="0">
            <a:noAutofit/>
          </a:bodyPr>
          <a:lstStyle/>
          <a:p>
            <a:pPr marL="0" indent="0"/>
            <a:r>
              <a:rPr lang="en-US" dirty="0"/>
              <a:t>Amazon Prime Day will likely occur during the 2nd week of July. Will you be making Amazon Purchases on Prime Day?</a:t>
            </a:r>
          </a:p>
        </p:txBody>
      </p:sp>
    </p:spTree>
    <p:extLst>
      <p:ext uri="{BB962C8B-B14F-4D97-AF65-F5344CB8AC3E}">
        <p14:creationId xmlns:p14="http://schemas.microsoft.com/office/powerpoint/2010/main" val="222226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8</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2993902796"/>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643105"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Among those not planning Prime Day purchases, concerns about future inflation (48%), high gas prices (47%), and the increasing costs of other items (47%) are the biggest influences.</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526434" cy="593725"/>
          </a:xfrm>
          <a:prstGeom prst="rect">
            <a:avLst/>
          </a:prstGeom>
          <a:noFill/>
          <a:ln>
            <a:noFill/>
          </a:ln>
        </p:spPr>
        <p:txBody>
          <a:bodyPr spcFirstLastPara="1" wrap="square" lIns="0" tIns="0" rIns="0" bIns="0" anchor="t" anchorCtr="0">
            <a:noAutofit/>
          </a:bodyPr>
          <a:lstStyle/>
          <a:p>
            <a:pPr marL="0" indent="0"/>
            <a:r>
              <a:rPr lang="en-US" dirty="0"/>
              <a:t>How influential are the following on your decision to not make purchases from Amazon on Prime Day?</a:t>
            </a:r>
            <a:endParaRPr b="1" dirty="0"/>
          </a:p>
        </p:txBody>
      </p:sp>
    </p:spTree>
    <p:extLst>
      <p:ext uri="{BB962C8B-B14F-4D97-AF65-F5344CB8AC3E}">
        <p14:creationId xmlns:p14="http://schemas.microsoft.com/office/powerpoint/2010/main" val="270846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4;p34">
            <a:extLst>
              <a:ext uri="{FF2B5EF4-FFF2-40B4-BE49-F238E27FC236}">
                <a16:creationId xmlns:a16="http://schemas.microsoft.com/office/drawing/2014/main" id="{A82430D4-6BA1-314F-AF77-8B5D2EC247A9}"/>
              </a:ext>
            </a:extLst>
          </p:cNvPr>
          <p:cNvSpPr txBox="1">
            <a:spLocks/>
          </p:cNvSpPr>
          <p:nvPr/>
        </p:nvSpPr>
        <p:spPr>
          <a:xfrm>
            <a:off x="21117469" y="807640"/>
            <a:ext cx="2060028" cy="1498067"/>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1pPr>
            <a:lvl2pPr marL="0" marR="0" lvl="1"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2pPr>
            <a:lvl3pPr marL="0" marR="0" lvl="2"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3pPr>
            <a:lvl4pPr marL="0" marR="0" lvl="3"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4pPr>
            <a:lvl5pPr marL="0" marR="0" lvl="4"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5pPr>
            <a:lvl6pPr marL="0" marR="0" lvl="5"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6pPr>
            <a:lvl7pPr marL="0" marR="0" lvl="6"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7pPr>
            <a:lvl8pPr marL="0" marR="0" lvl="7"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8pPr>
            <a:lvl9pPr marL="0" marR="0" lvl="8" indent="0" algn="r" defTabSz="457200" rtl="0" eaLnBrk="1" latinLnBrk="0" hangingPunct="1">
              <a:lnSpc>
                <a:spcPct val="100000"/>
              </a:lnSpc>
              <a:spcBef>
                <a:spcPts val="0"/>
              </a:spcBef>
              <a:spcAft>
                <a:spcPts val="0"/>
              </a:spcAft>
              <a:buClr>
                <a:schemeClr val="lt1"/>
              </a:buClr>
              <a:buSzPts val="4800"/>
              <a:buFont typeface="Arial Black"/>
              <a:buNone/>
              <a:defRPr sz="4800" b="0" i="0" u="none" strike="noStrike" kern="1200" cap="none">
                <a:solidFill>
                  <a:schemeClr val="lt1"/>
                </a:solidFill>
                <a:latin typeface="Arial Black"/>
                <a:ea typeface="Arial Black"/>
                <a:cs typeface="Arial Black"/>
                <a:sym typeface="Arial Black"/>
              </a:defRPr>
            </a:lvl9pPr>
          </a:lstStyle>
          <a:p>
            <a:fld id="{00000000-1234-1234-1234-123412341234}" type="slidenum">
              <a:rPr lang="en-US" smtClean="0">
                <a:solidFill>
                  <a:schemeClr val="tx1"/>
                </a:solidFill>
              </a:rPr>
              <a:pPr/>
              <a:t>9</a:t>
            </a:fld>
            <a:endParaRPr lang="en-US" dirty="0">
              <a:solidFill>
                <a:schemeClr val="tx1"/>
              </a:solidFill>
            </a:endParaRPr>
          </a:p>
        </p:txBody>
      </p:sp>
      <p:graphicFrame>
        <p:nvGraphicFramePr>
          <p:cNvPr id="6" name="Google Shape;186;p53">
            <a:extLst>
              <a:ext uri="{FF2B5EF4-FFF2-40B4-BE49-F238E27FC236}">
                <a16:creationId xmlns:a16="http://schemas.microsoft.com/office/drawing/2014/main" id="{4F2990B6-BC31-BE45-8DF4-BE8759DBC5CC}"/>
              </a:ext>
            </a:extLst>
          </p:cNvPr>
          <p:cNvGraphicFramePr>
            <a:graphicFrameLocks noGrp="1"/>
          </p:cNvGraphicFramePr>
          <p:nvPr>
            <p:ph type="chart" idx="2"/>
            <p:extLst>
              <p:ext uri="{D42A27DB-BD31-4B8C-83A1-F6EECF244321}">
                <p14:modId xmlns:p14="http://schemas.microsoft.com/office/powerpoint/2010/main" val="3676655954"/>
              </p:ext>
            </p:extLst>
          </p:nvPr>
        </p:nvGraphicFramePr>
        <p:xfrm>
          <a:off x="1206500" y="4457700"/>
          <a:ext cx="21971000" cy="6819900"/>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87;p53">
            <a:extLst>
              <a:ext uri="{FF2B5EF4-FFF2-40B4-BE49-F238E27FC236}">
                <a16:creationId xmlns:a16="http://schemas.microsoft.com/office/drawing/2014/main" id="{7FC6D90A-E83D-3245-8224-E15A2B341DF0}"/>
              </a:ext>
            </a:extLst>
          </p:cNvPr>
          <p:cNvSpPr txBox="1">
            <a:spLocks noGrp="1"/>
          </p:cNvSpPr>
          <p:nvPr>
            <p:ph type="body" idx="1"/>
          </p:nvPr>
        </p:nvSpPr>
        <p:spPr>
          <a:xfrm>
            <a:off x="1206495" y="1769165"/>
            <a:ext cx="14954993" cy="19029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920"/>
              <a:buFont typeface="Arial Black"/>
              <a:buNone/>
            </a:pPr>
            <a:r>
              <a:rPr lang="en-US" dirty="0"/>
              <a:t>The high gas prices are not as big a concern for Gen Z (36%) as they are for the other generations (44%+).</a:t>
            </a:r>
            <a:endParaRPr dirty="0"/>
          </a:p>
        </p:txBody>
      </p:sp>
      <p:sp>
        <p:nvSpPr>
          <p:cNvPr id="9" name="Google Shape;188;p53">
            <a:extLst>
              <a:ext uri="{FF2B5EF4-FFF2-40B4-BE49-F238E27FC236}">
                <a16:creationId xmlns:a16="http://schemas.microsoft.com/office/drawing/2014/main" id="{D1AA678B-67BE-AE41-BA48-ECA52B92AC28}"/>
              </a:ext>
            </a:extLst>
          </p:cNvPr>
          <p:cNvSpPr txBox="1">
            <a:spLocks noGrp="1"/>
          </p:cNvSpPr>
          <p:nvPr>
            <p:ph type="body" idx="3"/>
          </p:nvPr>
        </p:nvSpPr>
        <p:spPr>
          <a:xfrm>
            <a:off x="1206499" y="12388695"/>
            <a:ext cx="12272434" cy="593725"/>
          </a:xfrm>
          <a:prstGeom prst="rect">
            <a:avLst/>
          </a:prstGeom>
          <a:noFill/>
          <a:ln>
            <a:noFill/>
          </a:ln>
        </p:spPr>
        <p:txBody>
          <a:bodyPr spcFirstLastPara="1" wrap="square" lIns="0" tIns="0" rIns="0" bIns="0" anchor="t" anchorCtr="0">
            <a:noAutofit/>
          </a:bodyPr>
          <a:lstStyle/>
          <a:p>
            <a:pPr marL="0" indent="0"/>
            <a:r>
              <a:rPr lang="en-US" dirty="0"/>
              <a:t>How influential are the following on your decision to not make purchases from Amazon on Prime Day?</a:t>
            </a:r>
          </a:p>
        </p:txBody>
      </p:sp>
    </p:spTree>
    <p:extLst>
      <p:ext uri="{BB962C8B-B14F-4D97-AF65-F5344CB8AC3E}">
        <p14:creationId xmlns:p14="http://schemas.microsoft.com/office/powerpoint/2010/main" val="26324584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ales Factory">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FF6502"/>
    </a:accent5>
    <a:accent6>
      <a:srgbClr val="FA7F24"/>
    </a:accent6>
    <a:hlink>
      <a:srgbClr val="A0CB05"/>
    </a:hlink>
    <a:folHlink>
      <a:srgbClr val="2B8BDF"/>
    </a:folHlink>
  </a:clrScheme>
  <a:fontScheme name="21_BasicWhite">
    <a:majorFont>
      <a:latin typeface="Arial Black"/>
      <a:ea typeface="Arial Black"/>
      <a:cs typeface="Arial Black"/>
    </a:majorFont>
    <a:minorFont>
      <a:latin typeface="Palatino"/>
      <a:ea typeface="Palatino"/>
      <a:cs typeface="Palatino"/>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ales Factory">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FF6502"/>
    </a:accent5>
    <a:accent6>
      <a:srgbClr val="FA7F24"/>
    </a:accent6>
    <a:hlink>
      <a:srgbClr val="A0CB05"/>
    </a:hlink>
    <a:folHlink>
      <a:srgbClr val="2B8BDF"/>
    </a:folHlink>
  </a:clrScheme>
  <a:fontScheme name="21_BasicWhite">
    <a:majorFont>
      <a:latin typeface="Arial Black"/>
      <a:ea typeface="Arial Black"/>
      <a:cs typeface="Arial Black"/>
    </a:majorFont>
    <a:minorFont>
      <a:latin typeface="Palatino"/>
      <a:ea typeface="Palatino"/>
      <a:cs typeface="Palatino"/>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FA 2">
    <a:dk1>
      <a:srgbClr val="000000"/>
    </a:dk1>
    <a:lt1>
      <a:srgbClr val="FFFFFF"/>
    </a:lt1>
    <a:dk2>
      <a:srgbClr val="000000"/>
    </a:dk2>
    <a:lt2>
      <a:srgbClr val="F7F3E9"/>
    </a:lt2>
    <a:accent1>
      <a:srgbClr val="A0CB05"/>
    </a:accent1>
    <a:accent2>
      <a:srgbClr val="B2E205"/>
    </a:accent2>
    <a:accent3>
      <a:srgbClr val="2B8CE0"/>
    </a:accent3>
    <a:accent4>
      <a:srgbClr val="57AEF7"/>
    </a:accent4>
    <a:accent5>
      <a:srgbClr val="704CD9"/>
    </a:accent5>
    <a:accent6>
      <a:srgbClr val="FA7F24"/>
    </a:accent6>
    <a:hlink>
      <a:srgbClr val="A0CB05"/>
    </a:hlink>
    <a:folHlink>
      <a:srgbClr val="2B8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1996</TotalTime>
  <Words>1486</Words>
  <Application>Microsoft Macintosh PowerPoint</Application>
  <PresentationFormat>Custom</PresentationFormat>
  <Paragraphs>125</Paragraphs>
  <Slides>25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Calibri</vt:lpstr>
      <vt:lpstr>Calibri Light</vt:lpstr>
      <vt:lpstr>Helvetica Neue</vt:lpstr>
      <vt:lpstr>NTR</vt:lpstr>
      <vt:lpstr>Palatino</vt:lpstr>
      <vt:lpstr>Office Theme</vt:lpstr>
      <vt:lpstr>Home Retail Monitor</vt:lpstr>
      <vt:lpstr>Methodology</vt:lpstr>
      <vt:lpstr>PowerPoint Presentation</vt:lpstr>
      <vt:lpstr>PowerPoint Presentation</vt:lpstr>
      <vt:lpstr>Amazon Prime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Gabe Ketrow</dc:creator>
  <cp:lastModifiedBy>Chuck Mattina</cp:lastModifiedBy>
  <cp:revision>66</cp:revision>
  <dcterms:created xsi:type="dcterms:W3CDTF">2021-10-04T17:04:45Z</dcterms:created>
  <dcterms:modified xsi:type="dcterms:W3CDTF">2022-06-27T12:26:34Z</dcterms:modified>
</cp:coreProperties>
</file>