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2.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1.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4.xml" ContentType="application/vnd.openxmlformats-officedocument.themeOverride+xml"/>
  <Override PartName="/ppt/notesSlides/notesSlide3.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4.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5.xml" ContentType="application/vnd.openxmlformats-officedocument.themeOverride+xml"/>
  <Override PartName="/ppt/notesSlides/notesSlide5.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6.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6.xml" ContentType="application/vnd.openxmlformats-officedocument.themeOverride+xml"/>
  <Override PartName="/ppt/notesSlides/notesSlide7.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7.xml" ContentType="application/vnd.openxmlformats-officedocument.themeOverr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8.xml" ContentType="application/vnd.openxmlformats-officedocument.themeOverr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9.xml" ContentType="application/vnd.openxmlformats-officedocument.themeOverr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0.xml" ContentType="application/vnd.openxmlformats-officedocument.themeOverr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1.xml" ContentType="application/vnd.openxmlformats-officedocument.themeOverride+xml"/>
  <Override PartName="/ppt/notesSlides/notesSlide8.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12.xml" ContentType="application/vnd.openxmlformats-officedocument.themeOverride+xml"/>
  <Override PartName="/ppt/notesSlides/notesSlide9.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13.xml" ContentType="application/vnd.openxmlformats-officedocument.themeOverr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14.xml" ContentType="application/vnd.openxmlformats-officedocument.themeOverride+xml"/>
  <Override PartName="/ppt/notesSlides/notesSlide10.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15.xml" ContentType="application/vnd.openxmlformats-officedocument.themeOverr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16.xml" ContentType="application/vnd.openxmlformats-officedocument.themeOverr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theme/themeOverride17.xml" ContentType="application/vnd.openxmlformats-officedocument.themeOverr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theme/themeOverride18.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2" r:id="rId1"/>
  </p:sldMasterIdLst>
  <p:notesMasterIdLst>
    <p:notesMasterId r:id="rId30"/>
  </p:notesMasterIdLst>
  <p:sldIdLst>
    <p:sldId id="256" r:id="rId2"/>
    <p:sldId id="257" r:id="rId3"/>
    <p:sldId id="258" r:id="rId4"/>
    <p:sldId id="259" r:id="rId5"/>
    <p:sldId id="446" r:id="rId6"/>
    <p:sldId id="492" r:id="rId7"/>
    <p:sldId id="493" r:id="rId8"/>
    <p:sldId id="355" r:id="rId9"/>
    <p:sldId id="497" r:id="rId10"/>
    <p:sldId id="489" r:id="rId11"/>
    <p:sldId id="433" r:id="rId12"/>
    <p:sldId id="487" r:id="rId13"/>
    <p:sldId id="480" r:id="rId14"/>
    <p:sldId id="481" r:id="rId15"/>
    <p:sldId id="482" r:id="rId16"/>
    <p:sldId id="483" r:id="rId17"/>
    <p:sldId id="453" r:id="rId18"/>
    <p:sldId id="488" r:id="rId19"/>
    <p:sldId id="469" r:id="rId20"/>
    <p:sldId id="473" r:id="rId21"/>
    <p:sldId id="474" r:id="rId22"/>
    <p:sldId id="452" r:id="rId23"/>
    <p:sldId id="475" r:id="rId24"/>
    <p:sldId id="476" r:id="rId25"/>
    <p:sldId id="495" r:id="rId26"/>
    <p:sldId id="263" r:id="rId27"/>
    <p:sldId id="490" r:id="rId28"/>
    <p:sldId id="491" r:id="rId29"/>
  </p:sldIdLst>
  <p:sldSz cx="24384000" cy="1371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B8CE1"/>
    <a:srgbClr val="B2E203"/>
    <a:srgbClr val="7F7F7F"/>
    <a:srgbClr val="F8F4E9"/>
    <a:srgbClr val="404040"/>
    <a:srgbClr val="FD8CE0"/>
    <a:srgbClr val="E136D0"/>
    <a:srgbClr val="A0CB05"/>
    <a:srgbClr val="AFCC37"/>
    <a:srgbClr val="2187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480"/>
    <p:restoredTop sz="96654"/>
  </p:normalViewPr>
  <p:slideViewPr>
    <p:cSldViewPr snapToGrid="0" snapToObjects="1">
      <p:cViewPr varScale="1">
        <p:scale>
          <a:sx n="62" d="100"/>
          <a:sy n="62" d="100"/>
        </p:scale>
        <p:origin x="736" y="200"/>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7.xlsx"/></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8.xlsx"/></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oleObject" Target="file:////Users/mattgoldfarb/Downloads/HRM%20Round%2086_DP.xlsx" TargetMode="External"/></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package" Target="../embeddings/Microsoft_Excel_Worksheet9.xlsx"/></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oleObject" Target="file:////Users/mattgoldfarb/Downloads/HRM%20Round%2086_DP.xlsx" TargetMode="External"/></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package" Target="../embeddings/Microsoft_Excel_Worksheet10.xlsx"/></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package" Target="../embeddings/Microsoft_Excel_Worksheet11.xlsx"/></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package" Target="../embeddings/Microsoft_Excel_Worksheet12.xlsx"/></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package" Target="../embeddings/Microsoft_Excel_Worksheet13.xlsx"/></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oleObject" Target="file:////Users/mattgoldfarb/Downloads/HRM%20Round%2086_DP.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package" Target="../embeddings/Microsoft_Excel_Worksheet14.xlsx"/></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themeOverride" Target="../theme/themeOverride18.xml"/><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oleObject" Target="file:////Users/mattgoldfarb/Downloads/HRM%20Round%2086_DP.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1.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oleObject" Target="file:////Users/mattgoldfarb/Downloads/HRM%20Round%2086_DP.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5.xlsx"/></Relationships>
</file>

<file path=ppt/charts/_rels/chart8.xml.rels><?xml version="1.0" encoding="UTF-8" standalone="yes"?>
<Relationships xmlns="http://schemas.openxmlformats.org/package/2006/relationships"><Relationship Id="rId3" Type="http://schemas.openxmlformats.org/officeDocument/2006/relationships/oleObject" Target="file:////Users/mattgoldfarb/Downloads/HRM%20Round%2086_DP.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sz="3600" b="0" i="0" u="none" strike="noStrike" kern="1200" spc="0" baseline="0">
              <a:solidFill>
                <a:schemeClr val="bg1"/>
              </a:solidFill>
              <a:latin typeface="+mj-lt"/>
              <a:ea typeface="+mn-ea"/>
              <a:cs typeface="+mn-cs"/>
            </a:defRPr>
          </a:pPr>
          <a:endParaRPr lang="en-US"/>
        </a:p>
      </c:txPr>
    </c:title>
    <c:autoTitleDeleted val="0"/>
    <c:plotArea>
      <c:layout>
        <c:manualLayout>
          <c:layoutTarget val="inner"/>
          <c:xMode val="edge"/>
          <c:yMode val="edge"/>
          <c:x val="0.15879203974018125"/>
          <c:y val="0.16032501112005243"/>
          <c:w val="0.67263000275030305"/>
          <c:h val="0.67263000275030305"/>
        </c:manualLayout>
      </c:layout>
      <c:pieChart>
        <c:varyColors val="1"/>
        <c:ser>
          <c:idx val="0"/>
          <c:order val="0"/>
          <c:tx>
            <c:strRef>
              <c:f>Sheet1!$B$1</c:f>
              <c:strCache>
                <c:ptCount val="1"/>
                <c:pt idx="0">
                  <c:v>Urbanicity</c:v>
                </c:pt>
              </c:strCache>
            </c:strRef>
          </c:tx>
          <c:spPr>
            <a:ln w="50800">
              <a:noFill/>
            </a:ln>
          </c:spPr>
          <c:dPt>
            <c:idx val="0"/>
            <c:bubble3D val="0"/>
            <c:spPr>
              <a:solidFill>
                <a:schemeClr val="bg1">
                  <a:lumMod val="50000"/>
                </a:schemeClr>
              </a:solidFill>
              <a:ln w="50800">
                <a:noFill/>
              </a:ln>
              <a:effectLst/>
            </c:spPr>
            <c:extLst>
              <c:ext xmlns:c16="http://schemas.microsoft.com/office/drawing/2014/chart" uri="{C3380CC4-5D6E-409C-BE32-E72D297353CC}">
                <c16:uniqueId val="{00000001-5BF9-F646-91AA-AF0E056D62BB}"/>
              </c:ext>
            </c:extLst>
          </c:dPt>
          <c:dPt>
            <c:idx val="1"/>
            <c:bubble3D val="0"/>
            <c:spPr>
              <a:solidFill>
                <a:schemeClr val="accent2"/>
              </a:solidFill>
              <a:ln w="50800">
                <a:noFill/>
              </a:ln>
              <a:effectLst/>
            </c:spPr>
            <c:extLst>
              <c:ext xmlns:c16="http://schemas.microsoft.com/office/drawing/2014/chart" uri="{C3380CC4-5D6E-409C-BE32-E72D297353CC}">
                <c16:uniqueId val="{00000003-5BF9-F646-91AA-AF0E056D62BB}"/>
              </c:ext>
            </c:extLst>
          </c:dPt>
          <c:dPt>
            <c:idx val="2"/>
            <c:bubble3D val="0"/>
            <c:spPr>
              <a:solidFill>
                <a:schemeClr val="tx2">
                  <a:lumMod val="75000"/>
                  <a:lumOff val="25000"/>
                </a:schemeClr>
              </a:solidFill>
              <a:ln w="50800">
                <a:noFill/>
              </a:ln>
              <a:effectLst/>
            </c:spPr>
            <c:extLst>
              <c:ext xmlns:c16="http://schemas.microsoft.com/office/drawing/2014/chart" uri="{C3380CC4-5D6E-409C-BE32-E72D297353CC}">
                <c16:uniqueId val="{00000005-5BF9-F646-91AA-AF0E056D62BB}"/>
              </c:ext>
            </c:extLst>
          </c:dPt>
          <c:dLbls>
            <c:dLbl>
              <c:idx val="2"/>
              <c:spPr>
                <a:noFill/>
                <a:ln>
                  <a:noFill/>
                </a:ln>
                <a:effectLst/>
              </c:spPr>
              <c:txPr>
                <a:bodyPr rot="0" spcFirstLastPara="1" vertOverflow="ellipsis" vert="horz" wrap="square" lIns="38100" tIns="19050" rIns="38100" bIns="19050" anchor="ctr" anchorCtr="1">
                  <a:spAutoFit/>
                </a:bodyPr>
                <a:lstStyle/>
                <a:p>
                  <a:pPr>
                    <a:defRPr sz="4400" b="1" i="0" u="none" strike="noStrike" kern="1200" baseline="0">
                      <a:solidFill>
                        <a:schemeClr val="tx1"/>
                      </a:solidFill>
                      <a:latin typeface="+mj-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5-5BF9-F646-91AA-AF0E056D62BB}"/>
                </c:ext>
              </c:extLst>
            </c:dLbl>
            <c:spPr>
              <a:noFill/>
              <a:ln>
                <a:noFill/>
              </a:ln>
              <a:effectLst/>
            </c:spPr>
            <c:txPr>
              <a:bodyPr rot="0" spcFirstLastPara="1" vertOverflow="ellipsis" vert="horz" wrap="square" lIns="38100" tIns="19050" rIns="38100" bIns="19050" anchor="ctr" anchorCtr="1">
                <a:spAutoFit/>
              </a:bodyPr>
              <a:lstStyle/>
              <a:p>
                <a:pPr>
                  <a:defRPr sz="4400" b="1" i="0" u="none" strike="noStrike" kern="1200" baseline="0">
                    <a:solidFill>
                      <a:schemeClr val="bg1"/>
                    </a:solidFill>
                    <a:latin typeface="+mj-lt"/>
                    <a:ea typeface="+mn-ea"/>
                    <a:cs typeface="+mn-cs"/>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Urban</c:v>
                </c:pt>
                <c:pt idx="1">
                  <c:v>Suburban</c:v>
                </c:pt>
                <c:pt idx="2">
                  <c:v>Rural</c:v>
                </c:pt>
              </c:strCache>
            </c:strRef>
          </c:cat>
          <c:val>
            <c:numRef>
              <c:f>Sheet1!$B$2:$B$4</c:f>
              <c:numCache>
                <c:formatCode>0%</c:formatCode>
                <c:ptCount val="3"/>
                <c:pt idx="0">
                  <c:v>0.33</c:v>
                </c:pt>
                <c:pt idx="1">
                  <c:v>0.45</c:v>
                </c:pt>
                <c:pt idx="2">
                  <c:v>0.23</c:v>
                </c:pt>
              </c:numCache>
            </c:numRef>
          </c:val>
          <c:extLst>
            <c:ext xmlns:c16="http://schemas.microsoft.com/office/drawing/2014/chart" uri="{C3380CC4-5D6E-409C-BE32-E72D297353CC}">
              <c16:uniqueId val="{00000006-5BF9-F646-91AA-AF0E056D62BB}"/>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3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srgbClr val="000000">
                    <a:lumMod val="65000"/>
                    <a:lumOff val="35000"/>
                  </a:srgbClr>
                </a:solidFill>
                <a:latin typeface="+mn-lt"/>
                <a:ea typeface="+mn-ea"/>
                <a:cs typeface="+mn-cs"/>
              </a:defRPr>
            </a:pPr>
            <a:r>
              <a:rPr lang="en-US" sz="2800" baseline="0" dirty="0">
                <a:latin typeface="Arial" panose="020B0604020202020204" pitchFamily="34" charset="0"/>
                <a:cs typeface="Arial" panose="020B0604020202020204" pitchFamily="34" charset="0"/>
              </a:rPr>
              <a:t>Retailers to shop for back-to-school supplies</a:t>
            </a:r>
            <a:endParaRPr lang="en-US" sz="2800" dirty="0">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srgbClr val="000000">
                  <a:lumMod val="65000"/>
                  <a:lumOff val="35000"/>
                </a:srgb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All</c:v>
                </c:pt>
              </c:strCache>
            </c:strRef>
          </c:tx>
          <c:spPr>
            <a:solidFill>
              <a:schemeClr val="tx1">
                <a:lumMod val="50000"/>
                <a:lumOff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 Walmart</c:v>
                </c:pt>
                <c:pt idx="1">
                  <c:v> Amazon</c:v>
                </c:pt>
                <c:pt idx="2">
                  <c:v> Target</c:v>
                </c:pt>
                <c:pt idx="3">
                  <c:v> A dollar store (Dollar General, Family Dollar, Dollar Tree, etc)</c:v>
                </c:pt>
                <c:pt idx="4">
                  <c:v> An office supply store (Office Depot, Staples, etc)</c:v>
                </c:pt>
                <c:pt idx="5">
                  <c:v> A club store (Costco, Sam’s Club, BJ’s)</c:v>
                </c:pt>
                <c:pt idx="6">
                  <c:v> A tech store (Best Buy,  etc)</c:v>
                </c:pt>
                <c:pt idx="7">
                  <c:v> Another online-only retailer</c:v>
                </c:pt>
                <c:pt idx="8">
                  <c:v> Apple store</c:v>
                </c:pt>
                <c:pt idx="9">
                  <c:v>Other</c:v>
                </c:pt>
              </c:strCache>
            </c:strRef>
          </c:cat>
          <c:val>
            <c:numRef>
              <c:f>Sheet1!$B$2:$B$11</c:f>
              <c:numCache>
                <c:formatCode>0%</c:formatCode>
                <c:ptCount val="10"/>
                <c:pt idx="0">
                  <c:v>0.86</c:v>
                </c:pt>
                <c:pt idx="1">
                  <c:v>0.56999999999999995</c:v>
                </c:pt>
                <c:pt idx="2">
                  <c:v>0.47</c:v>
                </c:pt>
                <c:pt idx="3">
                  <c:v>0.44</c:v>
                </c:pt>
                <c:pt idx="4">
                  <c:v>0.33</c:v>
                </c:pt>
                <c:pt idx="5">
                  <c:v>0.16</c:v>
                </c:pt>
                <c:pt idx="6">
                  <c:v>0.09</c:v>
                </c:pt>
                <c:pt idx="7">
                  <c:v>0.08</c:v>
                </c:pt>
                <c:pt idx="8">
                  <c:v>0.06</c:v>
                </c:pt>
                <c:pt idx="9">
                  <c:v>0.02</c:v>
                </c:pt>
              </c:numCache>
            </c:numRef>
          </c:val>
          <c:extLst>
            <c:ext xmlns:c16="http://schemas.microsoft.com/office/drawing/2014/chart" uri="{C3380CC4-5D6E-409C-BE32-E72D297353CC}">
              <c16:uniqueId val="{00000000-B234-454E-842D-A82A76D24AEE}"/>
            </c:ext>
          </c:extLst>
        </c:ser>
        <c:dLbls>
          <c:dLblPos val="outEnd"/>
          <c:showLegendKey val="0"/>
          <c:showVal val="1"/>
          <c:showCatName val="0"/>
          <c:showSerName val="0"/>
          <c:showPercent val="0"/>
          <c:showBubbleSize val="0"/>
        </c:dLbls>
        <c:gapWidth val="135"/>
        <c:overlap val="-25"/>
        <c:axId val="1872475263"/>
        <c:axId val="1872011903"/>
      </c:barChart>
      <c:catAx>
        <c:axId val="18724752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872011903"/>
        <c:crosses val="autoZero"/>
        <c:auto val="1"/>
        <c:lblAlgn val="ctr"/>
        <c:lblOffset val="100"/>
        <c:noMultiLvlLbl val="0"/>
      </c:catAx>
      <c:valAx>
        <c:axId val="1872011903"/>
        <c:scaling>
          <c:orientation val="minMax"/>
          <c:max val="1"/>
        </c:scaling>
        <c:delete val="1"/>
        <c:axPos val="l"/>
        <c:numFmt formatCode="0%" sourceLinked="1"/>
        <c:majorTickMark val="out"/>
        <c:minorTickMark val="none"/>
        <c:tickLblPos val="nextTo"/>
        <c:crossAx val="187247526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srgbClr val="000000">
                    <a:lumMod val="65000"/>
                    <a:lumOff val="35000"/>
                  </a:srgbClr>
                </a:solidFill>
                <a:latin typeface="+mn-lt"/>
                <a:ea typeface="+mn-ea"/>
                <a:cs typeface="+mn-cs"/>
              </a:defRPr>
            </a:pPr>
            <a:r>
              <a:rPr lang="en-US" sz="2800" b="0" i="0" kern="1200" spc="0" baseline="0" dirty="0">
                <a:solidFill>
                  <a:srgbClr val="595959"/>
                </a:solidFill>
                <a:effectLst/>
                <a:latin typeface="Arial" panose="020B0604020202020204" pitchFamily="34" charset="0"/>
                <a:cs typeface="Arial" panose="020B0604020202020204" pitchFamily="34" charset="0"/>
              </a:rPr>
              <a:t>Resource helpfulness when shopping for back-to-school supplies</a:t>
            </a:r>
            <a:endParaRPr lang="en-US" sz="2800" dirty="0">
              <a:effectLst/>
            </a:endParaRPr>
          </a:p>
        </c:rich>
      </c:tx>
      <c:overlay val="0"/>
      <c:spPr>
        <a:noFill/>
        <a:ln>
          <a:noFill/>
        </a:ln>
        <a:effectLst/>
      </c:spPr>
      <c:txPr>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srgbClr val="000000">
                  <a:lumMod val="65000"/>
                  <a:lumOff val="35000"/>
                </a:srgb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All</c:v>
                </c:pt>
              </c:strCache>
            </c:strRef>
          </c:tx>
          <c:spPr>
            <a:solidFill>
              <a:schemeClr val="tx1">
                <a:lumMod val="50000"/>
                <a:lumOff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  Retailers in-store</c:v>
                </c:pt>
                <c:pt idx="1">
                  <c:v>  Retailer websites</c:v>
                </c:pt>
                <c:pt idx="2">
                  <c:v>  Friends and family</c:v>
                </c:pt>
                <c:pt idx="3">
                  <c:v>  Online ratings and reviews</c:v>
                </c:pt>
                <c:pt idx="4">
                  <c:v>  Brand websites</c:v>
                </c:pt>
                <c:pt idx="5">
                  <c:v>  News articles</c:v>
                </c:pt>
                <c:pt idx="6">
                  <c:v>  Social media influencers</c:v>
                </c:pt>
                <c:pt idx="7">
                  <c:v>  Blogs</c:v>
                </c:pt>
              </c:strCache>
            </c:strRef>
          </c:cat>
          <c:val>
            <c:numRef>
              <c:f>Sheet1!$B$2:$B$9</c:f>
              <c:numCache>
                <c:formatCode>0%</c:formatCode>
                <c:ptCount val="8"/>
                <c:pt idx="0">
                  <c:v>0.81</c:v>
                </c:pt>
                <c:pt idx="1">
                  <c:v>0.76</c:v>
                </c:pt>
                <c:pt idx="2">
                  <c:v>0.74</c:v>
                </c:pt>
                <c:pt idx="3">
                  <c:v>0.7</c:v>
                </c:pt>
                <c:pt idx="4">
                  <c:v>0.65999999999999992</c:v>
                </c:pt>
                <c:pt idx="5">
                  <c:v>0.43</c:v>
                </c:pt>
                <c:pt idx="6">
                  <c:v>0.42000000000000004</c:v>
                </c:pt>
                <c:pt idx="7">
                  <c:v>0.32</c:v>
                </c:pt>
              </c:numCache>
            </c:numRef>
          </c:val>
          <c:extLst>
            <c:ext xmlns:c16="http://schemas.microsoft.com/office/drawing/2014/chart" uri="{C3380CC4-5D6E-409C-BE32-E72D297353CC}">
              <c16:uniqueId val="{00000000-B234-454E-842D-A82A76D24AEE}"/>
            </c:ext>
          </c:extLst>
        </c:ser>
        <c:dLbls>
          <c:dLblPos val="outEnd"/>
          <c:showLegendKey val="0"/>
          <c:showVal val="1"/>
          <c:showCatName val="0"/>
          <c:showSerName val="0"/>
          <c:showPercent val="0"/>
          <c:showBubbleSize val="0"/>
        </c:dLbls>
        <c:gapWidth val="219"/>
        <c:overlap val="-27"/>
        <c:axId val="1872475263"/>
        <c:axId val="1872011903"/>
      </c:barChart>
      <c:catAx>
        <c:axId val="18724752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872011903"/>
        <c:crosses val="autoZero"/>
        <c:auto val="1"/>
        <c:lblAlgn val="ctr"/>
        <c:lblOffset val="100"/>
        <c:noMultiLvlLbl val="0"/>
      </c:catAx>
      <c:valAx>
        <c:axId val="1872011903"/>
        <c:scaling>
          <c:orientation val="minMax"/>
          <c:max val="1"/>
        </c:scaling>
        <c:delete val="1"/>
        <c:axPos val="l"/>
        <c:numFmt formatCode="0%" sourceLinked="1"/>
        <c:majorTickMark val="out"/>
        <c:minorTickMark val="none"/>
        <c:tickLblPos val="nextTo"/>
        <c:crossAx val="187247526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r>
              <a:rPr lang="en-US" dirty="0"/>
              <a:t>School Supply Spending</a:t>
            </a:r>
          </a:p>
        </c:rich>
      </c:tx>
      <c:overlay val="0"/>
      <c:spPr>
        <a:noFill/>
        <a:ln>
          <a:noFill/>
        </a:ln>
        <a:effectLst/>
      </c:spPr>
      <c:txPr>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percentStacked"/>
        <c:varyColors val="0"/>
        <c:ser>
          <c:idx val="0"/>
          <c:order val="0"/>
          <c:tx>
            <c:strRef>
              <c:f>Sheet1!$A$126</c:f>
              <c:strCache>
                <c:ptCount val="1"/>
                <c:pt idx="0">
                  <c:v>I buy the items I feel are a good deal</c:v>
                </c:pt>
              </c:strCache>
            </c:strRef>
          </c:tx>
          <c:spPr>
            <a:solidFill>
              <a:schemeClr val="bg2">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Sheet1!$B$125:$E$125</c:f>
              <c:strCache>
                <c:ptCount val="4"/>
                <c:pt idx="0">
                  <c:v>All</c:v>
                </c:pt>
                <c:pt idx="1">
                  <c:v>Gen Z</c:v>
                </c:pt>
                <c:pt idx="2">
                  <c:v>Millennial</c:v>
                </c:pt>
                <c:pt idx="3">
                  <c:v>Gen X</c:v>
                </c:pt>
              </c:strCache>
            </c:strRef>
          </c:cat>
          <c:val>
            <c:numRef>
              <c:f>Sheet1!$B$126:$E$126</c:f>
              <c:numCache>
                <c:formatCode>0%</c:formatCode>
                <c:ptCount val="4"/>
                <c:pt idx="0">
                  <c:v>0.5</c:v>
                </c:pt>
                <c:pt idx="1">
                  <c:v>0.44</c:v>
                </c:pt>
                <c:pt idx="2">
                  <c:v>0.44</c:v>
                </c:pt>
                <c:pt idx="3">
                  <c:v>0.56999999999999995</c:v>
                </c:pt>
              </c:numCache>
            </c:numRef>
          </c:val>
          <c:extLst>
            <c:ext xmlns:c16="http://schemas.microsoft.com/office/drawing/2014/chart" uri="{C3380CC4-5D6E-409C-BE32-E72D297353CC}">
              <c16:uniqueId val="{00000000-038C-2349-A336-2E247DEC7F04}"/>
            </c:ext>
          </c:extLst>
        </c:ser>
        <c:ser>
          <c:idx val="1"/>
          <c:order val="1"/>
          <c:tx>
            <c:strRef>
              <c:f>Sheet1!$A$127</c:f>
              <c:strCache>
                <c:ptCount val="1"/>
                <c:pt idx="0">
                  <c:v>I have a budget for each of the items I plan to buy</c:v>
                </c:pt>
              </c:strCache>
            </c:strRef>
          </c:tx>
          <c:spPr>
            <a:solidFill>
              <a:srgbClr val="B2E20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Sheet1!$B$125:$E$125</c:f>
              <c:strCache>
                <c:ptCount val="4"/>
                <c:pt idx="0">
                  <c:v>All</c:v>
                </c:pt>
                <c:pt idx="1">
                  <c:v>Gen Z</c:v>
                </c:pt>
                <c:pt idx="2">
                  <c:v>Millennial</c:v>
                </c:pt>
                <c:pt idx="3">
                  <c:v>Gen X</c:v>
                </c:pt>
              </c:strCache>
            </c:strRef>
          </c:cat>
          <c:val>
            <c:numRef>
              <c:f>Sheet1!$B$127:$E$127</c:f>
              <c:numCache>
                <c:formatCode>0%</c:formatCode>
                <c:ptCount val="4"/>
                <c:pt idx="0">
                  <c:v>0.3</c:v>
                </c:pt>
                <c:pt idx="1">
                  <c:v>0.45</c:v>
                </c:pt>
                <c:pt idx="2">
                  <c:v>0.31</c:v>
                </c:pt>
                <c:pt idx="3">
                  <c:v>0.21</c:v>
                </c:pt>
              </c:numCache>
            </c:numRef>
          </c:val>
          <c:extLst>
            <c:ext xmlns:c16="http://schemas.microsoft.com/office/drawing/2014/chart" uri="{C3380CC4-5D6E-409C-BE32-E72D297353CC}">
              <c16:uniqueId val="{00000001-038C-2349-A336-2E247DEC7F04}"/>
            </c:ext>
          </c:extLst>
        </c:ser>
        <c:ser>
          <c:idx val="2"/>
          <c:order val="2"/>
          <c:tx>
            <c:strRef>
              <c:f>Sheet1!$A$128</c:f>
              <c:strCache>
                <c:ptCount val="1"/>
                <c:pt idx="0">
                  <c:v>I have a strict overall budget I stick to</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Sheet1!$B$125:$E$125</c:f>
              <c:strCache>
                <c:ptCount val="4"/>
                <c:pt idx="0">
                  <c:v>All</c:v>
                </c:pt>
                <c:pt idx="1">
                  <c:v>Gen Z</c:v>
                </c:pt>
                <c:pt idx="2">
                  <c:v>Millennial</c:v>
                </c:pt>
                <c:pt idx="3">
                  <c:v>Gen X</c:v>
                </c:pt>
              </c:strCache>
            </c:strRef>
          </c:cat>
          <c:val>
            <c:numRef>
              <c:f>Sheet1!$B$128:$E$128</c:f>
              <c:numCache>
                <c:formatCode>0%</c:formatCode>
                <c:ptCount val="4"/>
                <c:pt idx="0">
                  <c:v>0.21</c:v>
                </c:pt>
                <c:pt idx="1">
                  <c:v>0.11</c:v>
                </c:pt>
                <c:pt idx="2">
                  <c:v>0.25</c:v>
                </c:pt>
                <c:pt idx="3">
                  <c:v>0.22</c:v>
                </c:pt>
              </c:numCache>
            </c:numRef>
          </c:val>
          <c:extLst>
            <c:ext xmlns:c16="http://schemas.microsoft.com/office/drawing/2014/chart" uri="{C3380CC4-5D6E-409C-BE32-E72D297353CC}">
              <c16:uniqueId val="{00000002-038C-2349-A336-2E247DEC7F04}"/>
            </c:ext>
          </c:extLst>
        </c:ser>
        <c:dLbls>
          <c:dLblPos val="ctr"/>
          <c:showLegendKey val="0"/>
          <c:showVal val="1"/>
          <c:showCatName val="0"/>
          <c:showSerName val="0"/>
          <c:showPercent val="0"/>
          <c:showBubbleSize val="0"/>
        </c:dLbls>
        <c:gapWidth val="23"/>
        <c:overlap val="100"/>
        <c:axId val="1205319759"/>
        <c:axId val="1205196319"/>
      </c:barChart>
      <c:catAx>
        <c:axId val="120531975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crossAx val="1205196319"/>
        <c:crosses val="autoZero"/>
        <c:auto val="1"/>
        <c:lblAlgn val="ctr"/>
        <c:lblOffset val="100"/>
        <c:noMultiLvlLbl val="0"/>
      </c:catAx>
      <c:valAx>
        <c:axId val="1205196319"/>
        <c:scaling>
          <c:orientation val="minMax"/>
        </c:scaling>
        <c:delete val="1"/>
        <c:axPos val="b"/>
        <c:numFmt formatCode="0%" sourceLinked="1"/>
        <c:majorTickMark val="none"/>
        <c:minorTickMark val="none"/>
        <c:tickLblPos val="nextTo"/>
        <c:crossAx val="120531975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chart>
  <c:spPr>
    <a:noFill/>
    <a:ln>
      <a:noFill/>
    </a:ln>
    <a:effectLst/>
  </c:spPr>
  <c:txPr>
    <a:bodyPr/>
    <a:lstStyle/>
    <a:p>
      <a:pPr>
        <a:defRPr sz="2000"/>
      </a:pPr>
      <a:endParaRPr lang="en-US"/>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srgbClr val="000000">
                    <a:lumMod val="65000"/>
                    <a:lumOff val="35000"/>
                  </a:srgbClr>
                </a:solidFill>
                <a:latin typeface="+mn-lt"/>
                <a:ea typeface="+mn-ea"/>
                <a:cs typeface="+mn-cs"/>
              </a:defRPr>
            </a:pPr>
            <a:r>
              <a:rPr lang="en-US" sz="2800" b="0" i="0" kern="1200" spc="0" baseline="0" dirty="0">
                <a:solidFill>
                  <a:srgbClr val="595959"/>
                </a:solidFill>
                <a:effectLst/>
                <a:latin typeface="Arial" panose="020B0604020202020204" pitchFamily="34" charset="0"/>
                <a:cs typeface="Arial" panose="020B0604020202020204" pitchFamily="34" charset="0"/>
              </a:rPr>
              <a:t>Planned spending on back-to-school supplies vs last year</a:t>
            </a:r>
            <a:endParaRPr lang="en-US" sz="2800" dirty="0">
              <a:effectLst/>
            </a:endParaRPr>
          </a:p>
        </c:rich>
      </c:tx>
      <c:overlay val="0"/>
      <c:spPr>
        <a:noFill/>
        <a:ln>
          <a:noFill/>
        </a:ln>
        <a:effectLst/>
      </c:spPr>
      <c:txPr>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srgbClr val="000000">
                  <a:lumMod val="65000"/>
                  <a:lumOff val="35000"/>
                </a:srgbClr>
              </a:solidFill>
              <a:latin typeface="+mn-lt"/>
              <a:ea typeface="+mn-ea"/>
              <a:cs typeface="+mn-cs"/>
            </a:defRPr>
          </a:pPr>
          <a:endParaRPr lang="en-US"/>
        </a:p>
      </c:txPr>
    </c:title>
    <c:autoTitleDeleted val="0"/>
    <c:plotArea>
      <c:layout>
        <c:manualLayout>
          <c:layoutTarget val="inner"/>
          <c:xMode val="edge"/>
          <c:yMode val="edge"/>
          <c:x val="6.3583815028901737E-3"/>
          <c:y val="0.14374301675977655"/>
          <c:w val="0.9872832369942196"/>
          <c:h val="0.70830188125925597"/>
        </c:manualLayout>
      </c:layout>
      <c:barChart>
        <c:barDir val="col"/>
        <c:grouping val="clustered"/>
        <c:varyColors val="0"/>
        <c:ser>
          <c:idx val="0"/>
          <c:order val="0"/>
          <c:tx>
            <c:strRef>
              <c:f>Sheet1!$B$1</c:f>
              <c:strCache>
                <c:ptCount val="1"/>
                <c:pt idx="0">
                  <c:v>All</c:v>
                </c:pt>
              </c:strCache>
            </c:strRef>
          </c:tx>
          <c:spPr>
            <a:solidFill>
              <a:schemeClr val="tx1">
                <a:lumMod val="50000"/>
                <a:lumOff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Significantly less</c:v>
                </c:pt>
                <c:pt idx="1">
                  <c:v>Less</c:v>
                </c:pt>
                <c:pt idx="2">
                  <c:v>About the same</c:v>
                </c:pt>
                <c:pt idx="3">
                  <c:v>More</c:v>
                </c:pt>
                <c:pt idx="4">
                  <c:v>Significantly more</c:v>
                </c:pt>
              </c:strCache>
            </c:strRef>
          </c:cat>
          <c:val>
            <c:numRef>
              <c:f>Sheet1!$B$2:$B$6</c:f>
              <c:numCache>
                <c:formatCode>0%</c:formatCode>
                <c:ptCount val="5"/>
                <c:pt idx="0">
                  <c:v>0.05</c:v>
                </c:pt>
                <c:pt idx="1">
                  <c:v>0.16</c:v>
                </c:pt>
                <c:pt idx="2">
                  <c:v>0.5</c:v>
                </c:pt>
                <c:pt idx="3">
                  <c:v>0.26</c:v>
                </c:pt>
                <c:pt idx="4">
                  <c:v>0.03</c:v>
                </c:pt>
              </c:numCache>
            </c:numRef>
          </c:val>
          <c:extLst>
            <c:ext xmlns:c16="http://schemas.microsoft.com/office/drawing/2014/chart" uri="{C3380CC4-5D6E-409C-BE32-E72D297353CC}">
              <c16:uniqueId val="{00000000-B234-454E-842D-A82A76D24AEE}"/>
            </c:ext>
          </c:extLst>
        </c:ser>
        <c:ser>
          <c:idx val="1"/>
          <c:order val="1"/>
          <c:tx>
            <c:strRef>
              <c:f>Sheet1!$C$1</c:f>
              <c:strCache>
                <c:ptCount val="1"/>
                <c:pt idx="0">
                  <c:v>Gen Z</c:v>
                </c:pt>
              </c:strCache>
            </c:strRef>
          </c:tx>
          <c:spPr>
            <a:solidFill>
              <a:srgbClr val="10467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Significantly less</c:v>
                </c:pt>
                <c:pt idx="1">
                  <c:v>Less</c:v>
                </c:pt>
                <c:pt idx="2">
                  <c:v>About the same</c:v>
                </c:pt>
                <c:pt idx="3">
                  <c:v>More</c:v>
                </c:pt>
                <c:pt idx="4">
                  <c:v>Significantly more</c:v>
                </c:pt>
              </c:strCache>
            </c:strRef>
          </c:cat>
          <c:val>
            <c:numRef>
              <c:f>Sheet1!$C$2:$C$6</c:f>
              <c:numCache>
                <c:formatCode>0%</c:formatCode>
                <c:ptCount val="5"/>
                <c:pt idx="0">
                  <c:v>7.0000000000000007E-2</c:v>
                </c:pt>
                <c:pt idx="1">
                  <c:v>0.28999999999999998</c:v>
                </c:pt>
                <c:pt idx="2">
                  <c:v>0.27</c:v>
                </c:pt>
                <c:pt idx="3">
                  <c:v>0.35</c:v>
                </c:pt>
                <c:pt idx="4">
                  <c:v>0.03</c:v>
                </c:pt>
              </c:numCache>
            </c:numRef>
          </c:val>
          <c:extLst>
            <c:ext xmlns:c16="http://schemas.microsoft.com/office/drawing/2014/chart" uri="{C3380CC4-5D6E-409C-BE32-E72D297353CC}">
              <c16:uniqueId val="{00000001-B234-454E-842D-A82A76D24AEE}"/>
            </c:ext>
          </c:extLst>
        </c:ser>
        <c:ser>
          <c:idx val="2"/>
          <c:order val="2"/>
          <c:tx>
            <c:strRef>
              <c:f>Sheet1!$D$1</c:f>
              <c:strCache>
                <c:ptCount val="1"/>
                <c:pt idx="0">
                  <c:v>Millennial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Significantly less</c:v>
                </c:pt>
                <c:pt idx="1">
                  <c:v>Less</c:v>
                </c:pt>
                <c:pt idx="2">
                  <c:v>About the same</c:v>
                </c:pt>
                <c:pt idx="3">
                  <c:v>More</c:v>
                </c:pt>
                <c:pt idx="4">
                  <c:v>Significantly more</c:v>
                </c:pt>
              </c:strCache>
            </c:strRef>
          </c:cat>
          <c:val>
            <c:numRef>
              <c:f>Sheet1!$D$2:$D$6</c:f>
              <c:numCache>
                <c:formatCode>0%</c:formatCode>
                <c:ptCount val="5"/>
                <c:pt idx="0">
                  <c:v>0.05</c:v>
                </c:pt>
                <c:pt idx="1">
                  <c:v>0.12</c:v>
                </c:pt>
                <c:pt idx="2">
                  <c:v>0.51</c:v>
                </c:pt>
                <c:pt idx="3">
                  <c:v>0.27</c:v>
                </c:pt>
                <c:pt idx="4">
                  <c:v>0.05</c:v>
                </c:pt>
              </c:numCache>
            </c:numRef>
          </c:val>
          <c:extLst>
            <c:ext xmlns:c16="http://schemas.microsoft.com/office/drawing/2014/chart" uri="{C3380CC4-5D6E-409C-BE32-E72D297353CC}">
              <c16:uniqueId val="{00000002-B234-454E-842D-A82A76D24AEE}"/>
            </c:ext>
          </c:extLst>
        </c:ser>
        <c:ser>
          <c:idx val="3"/>
          <c:order val="3"/>
          <c:tx>
            <c:strRef>
              <c:f>Sheet1!$E$1</c:f>
              <c:strCache>
                <c:ptCount val="1"/>
                <c:pt idx="0">
                  <c:v>Gen X</c:v>
                </c:pt>
              </c:strCache>
            </c:strRef>
          </c:tx>
          <c:spPr>
            <a:solidFill>
              <a:schemeClr val="tx1">
                <a:lumMod val="75000"/>
                <a:lumOff val="2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Significantly less</c:v>
                </c:pt>
                <c:pt idx="1">
                  <c:v>Less</c:v>
                </c:pt>
                <c:pt idx="2">
                  <c:v>About the same</c:v>
                </c:pt>
                <c:pt idx="3">
                  <c:v>More</c:v>
                </c:pt>
                <c:pt idx="4">
                  <c:v>Significantly more</c:v>
                </c:pt>
              </c:strCache>
            </c:strRef>
          </c:cat>
          <c:val>
            <c:numRef>
              <c:f>Sheet1!$E$2:$E$6</c:f>
              <c:numCache>
                <c:formatCode>0%</c:formatCode>
                <c:ptCount val="5"/>
                <c:pt idx="0">
                  <c:v>0.04</c:v>
                </c:pt>
                <c:pt idx="1">
                  <c:v>0.19</c:v>
                </c:pt>
                <c:pt idx="2">
                  <c:v>0.55000000000000004</c:v>
                </c:pt>
                <c:pt idx="3">
                  <c:v>0.21</c:v>
                </c:pt>
                <c:pt idx="4">
                  <c:v>0.02</c:v>
                </c:pt>
              </c:numCache>
            </c:numRef>
          </c:val>
          <c:extLst>
            <c:ext xmlns:c16="http://schemas.microsoft.com/office/drawing/2014/chart" uri="{C3380CC4-5D6E-409C-BE32-E72D297353CC}">
              <c16:uniqueId val="{00000003-B234-454E-842D-A82A76D24AEE}"/>
            </c:ext>
          </c:extLst>
        </c:ser>
        <c:dLbls>
          <c:dLblPos val="outEnd"/>
          <c:showLegendKey val="0"/>
          <c:showVal val="1"/>
          <c:showCatName val="0"/>
          <c:showSerName val="0"/>
          <c:showPercent val="0"/>
          <c:showBubbleSize val="0"/>
        </c:dLbls>
        <c:gapWidth val="219"/>
        <c:overlap val="-27"/>
        <c:axId val="1872475263"/>
        <c:axId val="1872011903"/>
      </c:barChart>
      <c:catAx>
        <c:axId val="18724752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872011903"/>
        <c:crosses val="autoZero"/>
        <c:auto val="1"/>
        <c:lblAlgn val="ctr"/>
        <c:lblOffset val="100"/>
        <c:noMultiLvlLbl val="0"/>
      </c:catAx>
      <c:valAx>
        <c:axId val="1872011903"/>
        <c:scaling>
          <c:orientation val="minMax"/>
          <c:max val="0.60000000000000009"/>
        </c:scaling>
        <c:delete val="1"/>
        <c:axPos val="l"/>
        <c:numFmt formatCode="0%" sourceLinked="1"/>
        <c:majorTickMark val="out"/>
        <c:minorTickMark val="none"/>
        <c:tickLblPos val="nextTo"/>
        <c:crossAx val="187247526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lgn="ctr" rtl="0">
              <a:defRPr sz="2880" b="0" i="0" u="none" strike="noStrike" kern="1200" spc="0" baseline="0">
                <a:solidFill>
                  <a:schemeClr val="tx1">
                    <a:lumMod val="65000"/>
                    <a:lumOff val="35000"/>
                  </a:schemeClr>
                </a:solidFill>
                <a:latin typeface="+mn-lt"/>
                <a:ea typeface="+mn-ea"/>
                <a:cs typeface="+mn-cs"/>
              </a:defRPr>
            </a:pPr>
            <a:r>
              <a:rPr lang="en-US" dirty="0"/>
              <a:t>Reason for spending more on school supplies</a:t>
            </a:r>
          </a:p>
        </c:rich>
      </c:tx>
      <c:overlay val="0"/>
      <c:spPr>
        <a:noFill/>
        <a:ln>
          <a:noFill/>
        </a:ln>
        <a:effectLst/>
      </c:spPr>
      <c:txPr>
        <a:bodyPr rot="0" spcFirstLastPara="1" vertOverflow="ellipsis" vert="horz" wrap="square" anchor="ctr" anchorCtr="1"/>
        <a:lstStyle/>
        <a:p>
          <a:pPr algn="ctr" rtl="0">
            <a:defRPr sz="28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1.369683175711919E-2"/>
          <c:y val="0.14453685435484387"/>
          <c:w val="0.97260633648576167"/>
          <c:h val="0.64085736219076961"/>
        </c:manualLayout>
      </c:layout>
      <c:barChart>
        <c:barDir val="col"/>
        <c:grouping val="clustered"/>
        <c:varyColors val="0"/>
        <c:ser>
          <c:idx val="0"/>
          <c:order val="0"/>
          <c:tx>
            <c:strRef>
              <c:f>Sheet1!$B$56</c:f>
              <c:strCache>
                <c:ptCount val="1"/>
                <c:pt idx="0">
                  <c:v>All</c:v>
                </c:pt>
              </c:strCache>
            </c:strRef>
          </c:tx>
          <c:spPr>
            <a:solidFill>
              <a:schemeClr val="tx1">
                <a:lumMod val="50000"/>
                <a:lumOff val="50000"/>
              </a:schemeClr>
            </a:solidFill>
            <a:ln>
              <a:noFill/>
            </a:ln>
            <a:effectLst/>
          </c:spPr>
          <c:invertIfNegative val="0"/>
          <c:dLbls>
            <c:spPr>
              <a:noFill/>
              <a:ln>
                <a:noFill/>
              </a:ln>
              <a:effectLst/>
            </c:spPr>
            <c:txPr>
              <a:bodyPr rot="0" spcFirstLastPara="1" vertOverflow="ellipsis" vert="horz" wrap="square" anchor="ctr" anchorCtr="1"/>
              <a:lstStyle/>
              <a:p>
                <a:pPr>
                  <a:defRPr sz="2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Sheet1!$A$57:$A$59</c:f>
              <c:strCache>
                <c:ptCount val="3"/>
                <c:pt idx="0">
                  <c:v>Items will be more expensive</c:v>
                </c:pt>
                <c:pt idx="1">
                  <c:v>Both</c:v>
                </c:pt>
                <c:pt idx="2">
                  <c:v>Need more</c:v>
                </c:pt>
              </c:strCache>
            </c:strRef>
          </c:cat>
          <c:val>
            <c:numRef>
              <c:f>Sheet1!$B$57:$B$59</c:f>
              <c:numCache>
                <c:formatCode>0%</c:formatCode>
                <c:ptCount val="3"/>
                <c:pt idx="0">
                  <c:v>0.55000000000000004</c:v>
                </c:pt>
                <c:pt idx="1">
                  <c:v>0.23</c:v>
                </c:pt>
                <c:pt idx="2">
                  <c:v>0.22</c:v>
                </c:pt>
              </c:numCache>
            </c:numRef>
          </c:val>
          <c:extLst>
            <c:ext xmlns:c16="http://schemas.microsoft.com/office/drawing/2014/chart" uri="{C3380CC4-5D6E-409C-BE32-E72D297353CC}">
              <c16:uniqueId val="{00000000-B234-454E-842D-A82A76D24AEE}"/>
            </c:ext>
          </c:extLst>
        </c:ser>
        <c:ser>
          <c:idx val="1"/>
          <c:order val="1"/>
          <c:tx>
            <c:strRef>
              <c:f>Sheet1!$C$56</c:f>
              <c:strCache>
                <c:ptCount val="1"/>
                <c:pt idx="0">
                  <c:v>Gen Z</c:v>
                </c:pt>
              </c:strCache>
            </c:strRef>
          </c:tx>
          <c:spPr>
            <a:solidFill>
              <a:srgbClr val="104674"/>
            </a:solidFill>
            <a:ln>
              <a:noFill/>
            </a:ln>
            <a:effectLst/>
          </c:spPr>
          <c:invertIfNegative val="0"/>
          <c:dLbls>
            <c:spPr>
              <a:noFill/>
              <a:ln>
                <a:noFill/>
              </a:ln>
              <a:effectLst/>
            </c:spPr>
            <c:txPr>
              <a:bodyPr rot="0" spcFirstLastPara="1" vertOverflow="ellipsis" vert="horz" wrap="square" anchor="ctr" anchorCtr="1"/>
              <a:lstStyle/>
              <a:p>
                <a:pPr>
                  <a:defRPr sz="2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Sheet1!$A$57:$A$59</c:f>
              <c:strCache>
                <c:ptCount val="3"/>
                <c:pt idx="0">
                  <c:v>Items will be more expensive</c:v>
                </c:pt>
                <c:pt idx="1">
                  <c:v>Both</c:v>
                </c:pt>
                <c:pt idx="2">
                  <c:v>Need more</c:v>
                </c:pt>
              </c:strCache>
            </c:strRef>
          </c:cat>
          <c:val>
            <c:numRef>
              <c:f>Sheet1!$C$57:$C$59</c:f>
              <c:numCache>
                <c:formatCode>0%</c:formatCode>
                <c:ptCount val="3"/>
                <c:pt idx="0">
                  <c:v>0.71</c:v>
                </c:pt>
                <c:pt idx="1">
                  <c:v>0.2</c:v>
                </c:pt>
                <c:pt idx="2">
                  <c:v>0.09</c:v>
                </c:pt>
              </c:numCache>
            </c:numRef>
          </c:val>
          <c:extLst>
            <c:ext xmlns:c16="http://schemas.microsoft.com/office/drawing/2014/chart" uri="{C3380CC4-5D6E-409C-BE32-E72D297353CC}">
              <c16:uniqueId val="{00000001-B234-454E-842D-A82A76D24AEE}"/>
            </c:ext>
          </c:extLst>
        </c:ser>
        <c:ser>
          <c:idx val="2"/>
          <c:order val="2"/>
          <c:tx>
            <c:strRef>
              <c:f>Sheet1!$D$56</c:f>
              <c:strCache>
                <c:ptCount val="1"/>
                <c:pt idx="0">
                  <c:v>Millennial</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2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Sheet1!$A$57:$A$59</c:f>
              <c:strCache>
                <c:ptCount val="3"/>
                <c:pt idx="0">
                  <c:v>Items will be more expensive</c:v>
                </c:pt>
                <c:pt idx="1">
                  <c:v>Both</c:v>
                </c:pt>
                <c:pt idx="2">
                  <c:v>Need more</c:v>
                </c:pt>
              </c:strCache>
            </c:strRef>
          </c:cat>
          <c:val>
            <c:numRef>
              <c:f>Sheet1!$D$57:$D$59</c:f>
              <c:numCache>
                <c:formatCode>0%</c:formatCode>
                <c:ptCount val="3"/>
                <c:pt idx="0">
                  <c:v>0.53</c:v>
                </c:pt>
                <c:pt idx="1">
                  <c:v>0.24</c:v>
                </c:pt>
                <c:pt idx="2">
                  <c:v>0.24</c:v>
                </c:pt>
              </c:numCache>
            </c:numRef>
          </c:val>
          <c:extLst>
            <c:ext xmlns:c16="http://schemas.microsoft.com/office/drawing/2014/chart" uri="{C3380CC4-5D6E-409C-BE32-E72D297353CC}">
              <c16:uniqueId val="{00000002-B234-454E-842D-A82A76D24AEE}"/>
            </c:ext>
          </c:extLst>
        </c:ser>
        <c:ser>
          <c:idx val="3"/>
          <c:order val="3"/>
          <c:tx>
            <c:strRef>
              <c:f>Sheet1!$E$56</c:f>
              <c:strCache>
                <c:ptCount val="1"/>
                <c:pt idx="0">
                  <c:v>Gen X</c:v>
                </c:pt>
              </c:strCache>
            </c:strRef>
          </c:tx>
          <c:spPr>
            <a:solidFill>
              <a:schemeClr val="tx1">
                <a:lumMod val="75000"/>
                <a:lumOff val="25000"/>
              </a:schemeClr>
            </a:solidFill>
            <a:ln>
              <a:noFill/>
            </a:ln>
            <a:effectLst/>
          </c:spPr>
          <c:invertIfNegative val="0"/>
          <c:dLbls>
            <c:spPr>
              <a:noFill/>
              <a:ln>
                <a:noFill/>
              </a:ln>
              <a:effectLst/>
            </c:spPr>
            <c:txPr>
              <a:bodyPr rot="0" spcFirstLastPara="1" vertOverflow="ellipsis" vert="horz" wrap="square" anchor="ctr" anchorCtr="1"/>
              <a:lstStyle/>
              <a:p>
                <a:pPr>
                  <a:defRPr sz="2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Sheet1!$A$57:$A$59</c:f>
              <c:strCache>
                <c:ptCount val="3"/>
                <c:pt idx="0">
                  <c:v>Items will be more expensive</c:v>
                </c:pt>
                <c:pt idx="1">
                  <c:v>Both</c:v>
                </c:pt>
                <c:pt idx="2">
                  <c:v>Need more</c:v>
                </c:pt>
              </c:strCache>
            </c:strRef>
          </c:cat>
          <c:val>
            <c:numRef>
              <c:f>Sheet1!$E$57:$E$59</c:f>
              <c:numCache>
                <c:formatCode>0%</c:formatCode>
                <c:ptCount val="3"/>
                <c:pt idx="0">
                  <c:v>0.39</c:v>
                </c:pt>
                <c:pt idx="1">
                  <c:v>0.28000000000000003</c:v>
                </c:pt>
                <c:pt idx="2">
                  <c:v>0.33</c:v>
                </c:pt>
              </c:numCache>
            </c:numRef>
          </c:val>
          <c:extLst>
            <c:ext xmlns:c16="http://schemas.microsoft.com/office/drawing/2014/chart" uri="{C3380CC4-5D6E-409C-BE32-E72D297353CC}">
              <c16:uniqueId val="{00000003-B234-454E-842D-A82A76D24AEE}"/>
            </c:ext>
          </c:extLst>
        </c:ser>
        <c:dLbls>
          <c:dLblPos val="outEnd"/>
          <c:showLegendKey val="0"/>
          <c:showVal val="1"/>
          <c:showCatName val="0"/>
          <c:showSerName val="0"/>
          <c:showPercent val="0"/>
          <c:showBubbleSize val="0"/>
        </c:dLbls>
        <c:gapWidth val="133"/>
        <c:overlap val="-27"/>
        <c:axId val="1872475263"/>
        <c:axId val="1872011903"/>
      </c:barChart>
      <c:catAx>
        <c:axId val="18724752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1872011903"/>
        <c:crosses val="autoZero"/>
        <c:auto val="1"/>
        <c:lblAlgn val="ctr"/>
        <c:lblOffset val="100"/>
        <c:noMultiLvlLbl val="0"/>
      </c:catAx>
      <c:valAx>
        <c:axId val="1872011903"/>
        <c:scaling>
          <c:orientation val="minMax"/>
          <c:max val="1"/>
        </c:scaling>
        <c:delete val="1"/>
        <c:axPos val="l"/>
        <c:numFmt formatCode="0%" sourceLinked="1"/>
        <c:majorTickMark val="out"/>
        <c:minorTickMark val="none"/>
        <c:tickLblPos val="nextTo"/>
        <c:crossAx val="187247526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chart>
  <c:spPr>
    <a:noFill/>
    <a:ln>
      <a:noFill/>
    </a:ln>
    <a:effectLst/>
  </c:spPr>
  <c:txPr>
    <a:bodyPr/>
    <a:lstStyle/>
    <a:p>
      <a:pPr>
        <a:defRPr sz="2400"/>
      </a:pPr>
      <a:endParaRPr lang="en-US"/>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2400" b="0" i="0" u="none" strike="noStrike" kern="1200" spc="0" baseline="0">
                <a:solidFill>
                  <a:srgbClr val="000000">
                    <a:lumMod val="65000"/>
                    <a:lumOff val="35000"/>
                  </a:srgbClr>
                </a:solidFill>
                <a:latin typeface="+mn-lt"/>
                <a:ea typeface="+mn-ea"/>
                <a:cs typeface="+mn-cs"/>
              </a:defRPr>
            </a:pPr>
            <a:r>
              <a:rPr lang="en-US" sz="2400" dirty="0">
                <a:latin typeface="Arial" panose="020B0604020202020204" pitchFamily="34" charset="0"/>
                <a:cs typeface="Arial" panose="020B0604020202020204" pitchFamily="34" charset="0"/>
              </a:rPr>
              <a:t>Action taken if school supply item was out of stock</a:t>
            </a:r>
            <a:r>
              <a:rPr lang="en-US" sz="2400" baseline="0" dirty="0">
                <a:latin typeface="Arial" panose="020B0604020202020204" pitchFamily="34" charset="0"/>
                <a:cs typeface="Arial" panose="020B0604020202020204" pitchFamily="34" charset="0"/>
              </a:rPr>
              <a:t> in-store</a:t>
            </a:r>
            <a:endParaRPr lang="en-US" sz="2400" dirty="0">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2400" b="0" i="0" u="none" strike="noStrike" kern="1200" spc="0" baseline="0">
              <a:solidFill>
                <a:srgbClr val="000000">
                  <a:lumMod val="65000"/>
                  <a:lumOff val="35000"/>
                </a:srgbClr>
              </a:solidFill>
              <a:latin typeface="+mn-lt"/>
              <a:ea typeface="+mn-ea"/>
              <a:cs typeface="+mn-cs"/>
            </a:defRPr>
          </a:pPr>
          <a:endParaRPr lang="en-US"/>
        </a:p>
      </c:txPr>
    </c:title>
    <c:autoTitleDeleted val="0"/>
    <c:plotArea>
      <c:layout>
        <c:manualLayout>
          <c:layoutTarget val="inner"/>
          <c:xMode val="edge"/>
          <c:yMode val="edge"/>
          <c:x val="1.2497355382473197E-2"/>
          <c:y val="0.11824998151346287"/>
          <c:w val="0.97500528923505358"/>
          <c:h val="0.69957409613085786"/>
        </c:manualLayout>
      </c:layout>
      <c:barChart>
        <c:barDir val="col"/>
        <c:grouping val="clustered"/>
        <c:varyColors val="0"/>
        <c:ser>
          <c:idx val="0"/>
          <c:order val="0"/>
          <c:tx>
            <c:strRef>
              <c:f>Sheet1!$B$1</c:f>
              <c:strCache>
                <c:ptCount val="1"/>
                <c:pt idx="0">
                  <c:v>All</c:v>
                </c:pt>
              </c:strCache>
            </c:strRef>
          </c:tx>
          <c:spPr>
            <a:solidFill>
              <a:schemeClr val="tx1">
                <a:lumMod val="50000"/>
                <a:lumOff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Go to a different retailer to see if they have the item in stock</c:v>
                </c:pt>
                <c:pt idx="1">
                  <c:v>Purchase it online from the retailer</c:v>
                </c:pt>
                <c:pt idx="2">
                  <c:v>Wait for the retailer to restock the item</c:v>
                </c:pt>
                <c:pt idx="3">
                  <c:v>Check item availability on Amazon</c:v>
                </c:pt>
                <c:pt idx="4">
                  <c:v>Buy a different in-stock brand</c:v>
                </c:pt>
              </c:strCache>
            </c:strRef>
          </c:cat>
          <c:val>
            <c:numRef>
              <c:f>Sheet1!$B$2:$B$6</c:f>
              <c:numCache>
                <c:formatCode>0%</c:formatCode>
                <c:ptCount val="5"/>
                <c:pt idx="0">
                  <c:v>0.55000000000000004</c:v>
                </c:pt>
                <c:pt idx="1">
                  <c:v>0.2</c:v>
                </c:pt>
                <c:pt idx="2">
                  <c:v>0.09</c:v>
                </c:pt>
                <c:pt idx="3">
                  <c:v>0.09</c:v>
                </c:pt>
                <c:pt idx="4">
                  <c:v>7.0000000000000007E-2</c:v>
                </c:pt>
              </c:numCache>
            </c:numRef>
          </c:val>
          <c:extLst>
            <c:ext xmlns:c16="http://schemas.microsoft.com/office/drawing/2014/chart" uri="{C3380CC4-5D6E-409C-BE32-E72D297353CC}">
              <c16:uniqueId val="{00000000-B234-454E-842D-A82A76D24AEE}"/>
            </c:ext>
          </c:extLst>
        </c:ser>
        <c:dLbls>
          <c:dLblPos val="outEnd"/>
          <c:showLegendKey val="0"/>
          <c:showVal val="1"/>
          <c:showCatName val="0"/>
          <c:showSerName val="0"/>
          <c:showPercent val="0"/>
          <c:showBubbleSize val="0"/>
        </c:dLbls>
        <c:gapWidth val="147"/>
        <c:overlap val="-27"/>
        <c:axId val="1872475263"/>
        <c:axId val="1872011903"/>
      </c:barChart>
      <c:catAx>
        <c:axId val="18724752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872011903"/>
        <c:crosses val="autoZero"/>
        <c:auto val="1"/>
        <c:lblAlgn val="ctr"/>
        <c:lblOffset val="100"/>
        <c:noMultiLvlLbl val="0"/>
      </c:catAx>
      <c:valAx>
        <c:axId val="1872011903"/>
        <c:scaling>
          <c:orientation val="minMax"/>
          <c:max val="0.60000000000000009"/>
        </c:scaling>
        <c:delete val="1"/>
        <c:axPos val="l"/>
        <c:numFmt formatCode="0%" sourceLinked="1"/>
        <c:majorTickMark val="out"/>
        <c:minorTickMark val="none"/>
        <c:tickLblPos val="nextTo"/>
        <c:crossAx val="187247526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srgbClr val="000000">
                    <a:lumMod val="65000"/>
                    <a:lumOff val="35000"/>
                  </a:srgbClr>
                </a:solidFill>
                <a:latin typeface="+mn-lt"/>
                <a:ea typeface="+mn-ea"/>
                <a:cs typeface="+mn-cs"/>
              </a:defRPr>
            </a:pPr>
            <a:r>
              <a:rPr lang="en-US" sz="2800" dirty="0">
                <a:latin typeface="Arial" panose="020B0604020202020204" pitchFamily="34" charset="0"/>
                <a:cs typeface="Arial" panose="020B0604020202020204" pitchFamily="34" charset="0"/>
              </a:rPr>
              <a:t>Back-to-school apparel categories</a:t>
            </a:r>
            <a:r>
              <a:rPr lang="en-US" sz="2800" baseline="0" dirty="0">
                <a:latin typeface="Arial" panose="020B0604020202020204" pitchFamily="34" charset="0"/>
                <a:cs typeface="Arial" panose="020B0604020202020204" pitchFamily="34" charset="0"/>
              </a:rPr>
              <a:t> being purchased </a:t>
            </a:r>
            <a:endParaRPr lang="en-US" sz="2800" dirty="0">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srgbClr val="000000">
                  <a:lumMod val="65000"/>
                  <a:lumOff val="35000"/>
                </a:srgb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All</c:v>
                </c:pt>
              </c:strCache>
            </c:strRef>
          </c:tx>
          <c:spPr>
            <a:solidFill>
              <a:schemeClr val="tx1">
                <a:lumMod val="50000"/>
                <a:lumOff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 Shoes</c:v>
                </c:pt>
                <c:pt idx="1">
                  <c:v> Tops (shirts, sweaters, etc)</c:v>
                </c:pt>
                <c:pt idx="2">
                  <c:v> Pants / shorts / skirts</c:v>
                </c:pt>
                <c:pt idx="3">
                  <c:v> Socks / leggings / tights</c:v>
                </c:pt>
                <c:pt idx="4">
                  <c:v> Underwear</c:v>
                </c:pt>
                <c:pt idx="5">
                  <c:v> Face masks</c:v>
                </c:pt>
                <c:pt idx="6">
                  <c:v> Coats</c:v>
                </c:pt>
              </c:strCache>
            </c:strRef>
          </c:cat>
          <c:val>
            <c:numRef>
              <c:f>Sheet1!$B$2:$B$8</c:f>
              <c:numCache>
                <c:formatCode>0%</c:formatCode>
                <c:ptCount val="7"/>
                <c:pt idx="0">
                  <c:v>0.88</c:v>
                </c:pt>
                <c:pt idx="1">
                  <c:v>0.88</c:v>
                </c:pt>
                <c:pt idx="2">
                  <c:v>0.86</c:v>
                </c:pt>
                <c:pt idx="3">
                  <c:v>0.71</c:v>
                </c:pt>
                <c:pt idx="4">
                  <c:v>0.55000000000000004</c:v>
                </c:pt>
                <c:pt idx="5">
                  <c:v>0.36</c:v>
                </c:pt>
                <c:pt idx="6">
                  <c:v>0.34</c:v>
                </c:pt>
              </c:numCache>
            </c:numRef>
          </c:val>
          <c:extLst>
            <c:ext xmlns:c16="http://schemas.microsoft.com/office/drawing/2014/chart" uri="{C3380CC4-5D6E-409C-BE32-E72D297353CC}">
              <c16:uniqueId val="{00000000-B234-454E-842D-A82A76D24AEE}"/>
            </c:ext>
          </c:extLst>
        </c:ser>
        <c:dLbls>
          <c:dLblPos val="outEnd"/>
          <c:showLegendKey val="0"/>
          <c:showVal val="1"/>
          <c:showCatName val="0"/>
          <c:showSerName val="0"/>
          <c:showPercent val="0"/>
          <c:showBubbleSize val="0"/>
        </c:dLbls>
        <c:gapWidth val="219"/>
        <c:overlap val="-27"/>
        <c:axId val="1872475263"/>
        <c:axId val="1872011903"/>
      </c:barChart>
      <c:catAx>
        <c:axId val="18724752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872011903"/>
        <c:crosses val="autoZero"/>
        <c:auto val="1"/>
        <c:lblAlgn val="ctr"/>
        <c:lblOffset val="100"/>
        <c:noMultiLvlLbl val="0"/>
      </c:catAx>
      <c:valAx>
        <c:axId val="1872011903"/>
        <c:scaling>
          <c:orientation val="minMax"/>
          <c:max val="1"/>
        </c:scaling>
        <c:delete val="1"/>
        <c:axPos val="l"/>
        <c:numFmt formatCode="0%" sourceLinked="1"/>
        <c:majorTickMark val="out"/>
        <c:minorTickMark val="none"/>
        <c:tickLblPos val="nextTo"/>
        <c:crossAx val="187247526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2160" b="0" i="0" u="none" strike="noStrike" kern="1200" spc="0" baseline="0">
                <a:solidFill>
                  <a:srgbClr val="000000">
                    <a:lumMod val="65000"/>
                    <a:lumOff val="35000"/>
                  </a:srgbClr>
                </a:solidFill>
                <a:latin typeface="+mn-lt"/>
                <a:ea typeface="+mn-ea"/>
                <a:cs typeface="+mn-cs"/>
              </a:defRPr>
            </a:pPr>
            <a:r>
              <a:rPr lang="en-US" sz="2800" b="0" i="0" kern="1200" spc="0" baseline="0" dirty="0">
                <a:solidFill>
                  <a:srgbClr val="595959"/>
                </a:solidFill>
                <a:effectLst/>
                <a:latin typeface="Arial" panose="020B0604020202020204" pitchFamily="34" charset="0"/>
                <a:cs typeface="Arial" panose="020B0604020202020204" pitchFamily="34" charset="0"/>
              </a:rPr>
              <a:t>Retailers likely to shop for back-to-school apparel</a:t>
            </a:r>
            <a:endParaRPr lang="en-US" sz="2800" dirty="0">
              <a:effectLst/>
            </a:endParaRPr>
          </a:p>
        </c:rich>
      </c:tx>
      <c:overlay val="0"/>
      <c:spPr>
        <a:noFill/>
        <a:ln>
          <a:noFill/>
        </a:ln>
        <a:effectLst/>
      </c:spPr>
      <c:txPr>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2160" b="0" i="0" u="none" strike="noStrike" kern="1200" spc="0" baseline="0">
              <a:solidFill>
                <a:srgbClr val="000000">
                  <a:lumMod val="65000"/>
                  <a:lumOff val="35000"/>
                </a:srgb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All</c:v>
                </c:pt>
              </c:strCache>
            </c:strRef>
          </c:tx>
          <c:spPr>
            <a:solidFill>
              <a:schemeClr val="tx1">
                <a:lumMod val="50000"/>
                <a:lumOff val="50000"/>
              </a:schemeClr>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 Walmart</c:v>
                </c:pt>
                <c:pt idx="1">
                  <c:v> Amazon</c:v>
                </c:pt>
                <c:pt idx="2">
                  <c:v> Target</c:v>
                </c:pt>
                <c:pt idx="3">
                  <c:v> Discount department store (Kohl’s, etc)</c:v>
                </c:pt>
                <c:pt idx="4">
                  <c:v> Specialty clothing retailer (Banana Republic, Old Navy, Gap, etc)</c:v>
                </c:pt>
                <c:pt idx="5">
                  <c:v> Traditional department store (Macy’s, etc)</c:v>
                </c:pt>
                <c:pt idx="6">
                  <c:v> Specialty shoe store (Shoe Show, PayLess, etc)</c:v>
                </c:pt>
                <c:pt idx="7">
                  <c:v> Goodwill</c:v>
                </c:pt>
                <c:pt idx="8">
                  <c:v> Other online-only retailers</c:v>
                </c:pt>
              </c:strCache>
            </c:strRef>
          </c:cat>
          <c:val>
            <c:numRef>
              <c:f>Sheet1!$B$2:$B$10</c:f>
              <c:numCache>
                <c:formatCode>0%</c:formatCode>
                <c:ptCount val="9"/>
                <c:pt idx="0">
                  <c:v>0.8</c:v>
                </c:pt>
                <c:pt idx="1">
                  <c:v>0.61</c:v>
                </c:pt>
                <c:pt idx="2">
                  <c:v>0.53</c:v>
                </c:pt>
                <c:pt idx="3">
                  <c:v>0.45</c:v>
                </c:pt>
                <c:pt idx="4">
                  <c:v>0.42</c:v>
                </c:pt>
                <c:pt idx="5">
                  <c:v>0.31</c:v>
                </c:pt>
                <c:pt idx="6">
                  <c:v>0.28999999999999998</c:v>
                </c:pt>
                <c:pt idx="7">
                  <c:v>0.17</c:v>
                </c:pt>
                <c:pt idx="8">
                  <c:v>0.1</c:v>
                </c:pt>
              </c:numCache>
            </c:numRef>
          </c:val>
          <c:extLst>
            <c:ext xmlns:c16="http://schemas.microsoft.com/office/drawing/2014/chart" uri="{C3380CC4-5D6E-409C-BE32-E72D297353CC}">
              <c16:uniqueId val="{00000000-B234-454E-842D-A82A76D24AEE}"/>
            </c:ext>
          </c:extLst>
        </c:ser>
        <c:ser>
          <c:idx val="1"/>
          <c:order val="1"/>
          <c:tx>
            <c:strRef>
              <c:f>Sheet1!$C$1</c:f>
              <c:strCache>
                <c:ptCount val="1"/>
                <c:pt idx="0">
                  <c:v>Gen Z</c:v>
                </c:pt>
              </c:strCache>
            </c:strRef>
          </c:tx>
          <c:spPr>
            <a:solidFill>
              <a:srgbClr val="104674"/>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 Walmart</c:v>
                </c:pt>
                <c:pt idx="1">
                  <c:v> Amazon</c:v>
                </c:pt>
                <c:pt idx="2">
                  <c:v> Target</c:v>
                </c:pt>
                <c:pt idx="3">
                  <c:v> Discount department store (Kohl’s, etc)</c:v>
                </c:pt>
                <c:pt idx="4">
                  <c:v> Specialty clothing retailer (Banana Republic, Old Navy, Gap, etc)</c:v>
                </c:pt>
                <c:pt idx="5">
                  <c:v> Traditional department store (Macy’s, etc)</c:v>
                </c:pt>
                <c:pt idx="6">
                  <c:v> Specialty shoe store (Shoe Show, PayLess, etc)</c:v>
                </c:pt>
                <c:pt idx="7">
                  <c:v> Goodwill</c:v>
                </c:pt>
                <c:pt idx="8">
                  <c:v> Other online-only retailers</c:v>
                </c:pt>
              </c:strCache>
            </c:strRef>
          </c:cat>
          <c:val>
            <c:numRef>
              <c:f>Sheet1!$C$2:$C$10</c:f>
              <c:numCache>
                <c:formatCode>0%</c:formatCode>
                <c:ptCount val="9"/>
                <c:pt idx="0">
                  <c:v>0.87</c:v>
                </c:pt>
                <c:pt idx="1">
                  <c:v>0.5</c:v>
                </c:pt>
                <c:pt idx="2">
                  <c:v>0.79</c:v>
                </c:pt>
                <c:pt idx="3">
                  <c:v>0.35</c:v>
                </c:pt>
                <c:pt idx="4">
                  <c:v>0.57999999999999996</c:v>
                </c:pt>
                <c:pt idx="5">
                  <c:v>0.45</c:v>
                </c:pt>
                <c:pt idx="6">
                  <c:v>0.33</c:v>
                </c:pt>
                <c:pt idx="7">
                  <c:v>0.13</c:v>
                </c:pt>
                <c:pt idx="8">
                  <c:v>0.24</c:v>
                </c:pt>
              </c:numCache>
            </c:numRef>
          </c:val>
          <c:extLst>
            <c:ext xmlns:c16="http://schemas.microsoft.com/office/drawing/2014/chart" uri="{C3380CC4-5D6E-409C-BE32-E72D297353CC}">
              <c16:uniqueId val="{00000001-B234-454E-842D-A82A76D24AEE}"/>
            </c:ext>
          </c:extLst>
        </c:ser>
        <c:ser>
          <c:idx val="2"/>
          <c:order val="2"/>
          <c:tx>
            <c:strRef>
              <c:f>Sheet1!$D$1</c:f>
              <c:strCache>
                <c:ptCount val="1"/>
                <c:pt idx="0">
                  <c:v>Millennial</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 Walmart</c:v>
                </c:pt>
                <c:pt idx="1">
                  <c:v> Amazon</c:v>
                </c:pt>
                <c:pt idx="2">
                  <c:v> Target</c:v>
                </c:pt>
                <c:pt idx="3">
                  <c:v> Discount department store (Kohl’s, etc)</c:v>
                </c:pt>
                <c:pt idx="4">
                  <c:v> Specialty clothing retailer (Banana Republic, Old Navy, Gap, etc)</c:v>
                </c:pt>
                <c:pt idx="5">
                  <c:v> Traditional department store (Macy’s, etc)</c:v>
                </c:pt>
                <c:pt idx="6">
                  <c:v> Specialty shoe store (Shoe Show, PayLess, etc)</c:v>
                </c:pt>
                <c:pt idx="7">
                  <c:v> Goodwill</c:v>
                </c:pt>
                <c:pt idx="8">
                  <c:v> Other online-only retailers</c:v>
                </c:pt>
              </c:strCache>
            </c:strRef>
          </c:cat>
          <c:val>
            <c:numRef>
              <c:f>Sheet1!$D$2:$D$10</c:f>
              <c:numCache>
                <c:formatCode>0%</c:formatCode>
                <c:ptCount val="9"/>
                <c:pt idx="0">
                  <c:v>0.8</c:v>
                </c:pt>
                <c:pt idx="1">
                  <c:v>0.64</c:v>
                </c:pt>
                <c:pt idx="2">
                  <c:v>0.55000000000000004</c:v>
                </c:pt>
                <c:pt idx="3">
                  <c:v>0.43</c:v>
                </c:pt>
                <c:pt idx="4">
                  <c:v>0.4</c:v>
                </c:pt>
                <c:pt idx="5">
                  <c:v>0.28999999999999998</c:v>
                </c:pt>
                <c:pt idx="6">
                  <c:v>0.31</c:v>
                </c:pt>
                <c:pt idx="7">
                  <c:v>0.15</c:v>
                </c:pt>
                <c:pt idx="8">
                  <c:v>0.05</c:v>
                </c:pt>
              </c:numCache>
            </c:numRef>
          </c:val>
          <c:extLst>
            <c:ext xmlns:c16="http://schemas.microsoft.com/office/drawing/2014/chart" uri="{C3380CC4-5D6E-409C-BE32-E72D297353CC}">
              <c16:uniqueId val="{00000002-B234-454E-842D-A82A76D24AEE}"/>
            </c:ext>
          </c:extLst>
        </c:ser>
        <c:ser>
          <c:idx val="3"/>
          <c:order val="3"/>
          <c:tx>
            <c:strRef>
              <c:f>Sheet1!$E$1</c:f>
              <c:strCache>
                <c:ptCount val="1"/>
                <c:pt idx="0">
                  <c:v>Gen X</c:v>
                </c:pt>
              </c:strCache>
            </c:strRef>
          </c:tx>
          <c:spPr>
            <a:solidFill>
              <a:schemeClr val="tx1">
                <a:lumMod val="75000"/>
                <a:lumOff val="25000"/>
              </a:schemeClr>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 Walmart</c:v>
                </c:pt>
                <c:pt idx="1">
                  <c:v> Amazon</c:v>
                </c:pt>
                <c:pt idx="2">
                  <c:v> Target</c:v>
                </c:pt>
                <c:pt idx="3">
                  <c:v> Discount department store (Kohl’s, etc)</c:v>
                </c:pt>
                <c:pt idx="4">
                  <c:v> Specialty clothing retailer (Banana Republic, Old Navy, Gap, etc)</c:v>
                </c:pt>
                <c:pt idx="5">
                  <c:v> Traditional department store (Macy’s, etc)</c:v>
                </c:pt>
                <c:pt idx="6">
                  <c:v> Specialty shoe store (Shoe Show, PayLess, etc)</c:v>
                </c:pt>
                <c:pt idx="7">
                  <c:v> Goodwill</c:v>
                </c:pt>
                <c:pt idx="8">
                  <c:v> Other online-only retailers</c:v>
                </c:pt>
              </c:strCache>
            </c:strRef>
          </c:cat>
          <c:val>
            <c:numRef>
              <c:f>Sheet1!$E$2:$E$10</c:f>
              <c:numCache>
                <c:formatCode>0%</c:formatCode>
                <c:ptCount val="9"/>
                <c:pt idx="0">
                  <c:v>0.75</c:v>
                </c:pt>
                <c:pt idx="1">
                  <c:v>0.66</c:v>
                </c:pt>
                <c:pt idx="2">
                  <c:v>0.4</c:v>
                </c:pt>
                <c:pt idx="3">
                  <c:v>0.44</c:v>
                </c:pt>
                <c:pt idx="4">
                  <c:v>0.41</c:v>
                </c:pt>
                <c:pt idx="5">
                  <c:v>0.3</c:v>
                </c:pt>
                <c:pt idx="6">
                  <c:v>0.27</c:v>
                </c:pt>
                <c:pt idx="7">
                  <c:v>0.21</c:v>
                </c:pt>
                <c:pt idx="8">
                  <c:v>0.1</c:v>
                </c:pt>
              </c:numCache>
            </c:numRef>
          </c:val>
          <c:extLst>
            <c:ext xmlns:c16="http://schemas.microsoft.com/office/drawing/2014/chart" uri="{C3380CC4-5D6E-409C-BE32-E72D297353CC}">
              <c16:uniqueId val="{00000003-B234-454E-842D-A82A76D24AEE}"/>
            </c:ext>
          </c:extLst>
        </c:ser>
        <c:dLbls>
          <c:dLblPos val="outEnd"/>
          <c:showLegendKey val="0"/>
          <c:showVal val="1"/>
          <c:showCatName val="0"/>
          <c:showSerName val="0"/>
          <c:showPercent val="0"/>
          <c:showBubbleSize val="0"/>
        </c:dLbls>
        <c:gapWidth val="133"/>
        <c:overlap val="-27"/>
        <c:axId val="1872475263"/>
        <c:axId val="1872011903"/>
      </c:barChart>
      <c:catAx>
        <c:axId val="18724752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872011903"/>
        <c:crosses val="autoZero"/>
        <c:auto val="1"/>
        <c:lblAlgn val="ctr"/>
        <c:lblOffset val="100"/>
        <c:noMultiLvlLbl val="0"/>
      </c:catAx>
      <c:valAx>
        <c:axId val="1872011903"/>
        <c:scaling>
          <c:orientation val="minMax"/>
          <c:max val="1"/>
        </c:scaling>
        <c:delete val="1"/>
        <c:axPos val="l"/>
        <c:numFmt formatCode="0%" sourceLinked="1"/>
        <c:majorTickMark val="out"/>
        <c:minorTickMark val="none"/>
        <c:tickLblPos val="nextTo"/>
        <c:crossAx val="187247526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pPr>
      <a:endParaRPr lang="en-US"/>
    </a:p>
  </c:txPr>
  <c:externalData r:id="rId4">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srgbClr val="000000">
                    <a:lumMod val="65000"/>
                    <a:lumOff val="35000"/>
                  </a:srgbClr>
                </a:solidFill>
                <a:latin typeface="+mn-lt"/>
                <a:ea typeface="+mn-ea"/>
                <a:cs typeface="+mn-cs"/>
              </a:defRPr>
            </a:pPr>
            <a:r>
              <a:rPr lang="en-US" sz="2800" baseline="0" dirty="0">
                <a:latin typeface="Arial" panose="020B0604020202020204" pitchFamily="34" charset="0"/>
                <a:cs typeface="Arial" panose="020B0604020202020204" pitchFamily="34" charset="0"/>
              </a:rPr>
              <a:t>Resource helpfulness when shopping for back-to-school apparel</a:t>
            </a:r>
            <a:endParaRPr lang="en-US" sz="2800" dirty="0">
              <a:latin typeface="Arial" panose="020B0604020202020204" pitchFamily="34" charset="0"/>
              <a:cs typeface="Arial" panose="020B0604020202020204" pitchFamily="34" charset="0"/>
            </a:endParaRPr>
          </a:p>
        </c:rich>
      </c:tx>
      <c:layout>
        <c:manualLayout>
          <c:xMode val="edge"/>
          <c:yMode val="edge"/>
          <c:x val="0.10610404624277457"/>
          <c:y val="1.86219739292365E-2"/>
        </c:manualLayout>
      </c:layout>
      <c:overlay val="0"/>
      <c:spPr>
        <a:noFill/>
        <a:ln>
          <a:noFill/>
        </a:ln>
        <a:effectLst/>
      </c:spPr>
      <c:txPr>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srgbClr val="000000">
                  <a:lumMod val="65000"/>
                  <a:lumOff val="35000"/>
                </a:srgb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All</c:v>
                </c:pt>
              </c:strCache>
            </c:strRef>
          </c:tx>
          <c:spPr>
            <a:solidFill>
              <a:schemeClr val="tx1">
                <a:lumMod val="50000"/>
                <a:lumOff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  Retailers in-store</c:v>
                </c:pt>
                <c:pt idx="1">
                  <c:v>  Retailer websites</c:v>
                </c:pt>
                <c:pt idx="2">
                  <c:v>  Brand websites</c:v>
                </c:pt>
                <c:pt idx="3">
                  <c:v>  Friends and family</c:v>
                </c:pt>
                <c:pt idx="4">
                  <c:v>  Online ratings and reviews</c:v>
                </c:pt>
                <c:pt idx="5">
                  <c:v>  News articles</c:v>
                </c:pt>
                <c:pt idx="6">
                  <c:v>  Social media influencers</c:v>
                </c:pt>
                <c:pt idx="7">
                  <c:v>  Blogs</c:v>
                </c:pt>
              </c:strCache>
            </c:strRef>
          </c:cat>
          <c:val>
            <c:numRef>
              <c:f>Sheet1!$B$2:$B$9</c:f>
              <c:numCache>
                <c:formatCode>0%</c:formatCode>
                <c:ptCount val="8"/>
                <c:pt idx="0">
                  <c:v>0.84000000000000008</c:v>
                </c:pt>
                <c:pt idx="1">
                  <c:v>0.82000000000000006</c:v>
                </c:pt>
                <c:pt idx="2">
                  <c:v>0.78</c:v>
                </c:pt>
                <c:pt idx="3">
                  <c:v>0.75</c:v>
                </c:pt>
                <c:pt idx="4">
                  <c:v>0.75</c:v>
                </c:pt>
                <c:pt idx="5">
                  <c:v>0.42000000000000004</c:v>
                </c:pt>
                <c:pt idx="6">
                  <c:v>0.42</c:v>
                </c:pt>
                <c:pt idx="7">
                  <c:v>0.29000000000000004</c:v>
                </c:pt>
              </c:numCache>
            </c:numRef>
          </c:val>
          <c:extLst>
            <c:ext xmlns:c16="http://schemas.microsoft.com/office/drawing/2014/chart" uri="{C3380CC4-5D6E-409C-BE32-E72D297353CC}">
              <c16:uniqueId val="{00000000-B234-454E-842D-A82A76D24AEE}"/>
            </c:ext>
          </c:extLst>
        </c:ser>
        <c:dLbls>
          <c:dLblPos val="outEnd"/>
          <c:showLegendKey val="0"/>
          <c:showVal val="1"/>
          <c:showCatName val="0"/>
          <c:showSerName val="0"/>
          <c:showPercent val="0"/>
          <c:showBubbleSize val="0"/>
        </c:dLbls>
        <c:gapWidth val="101"/>
        <c:overlap val="-38"/>
        <c:axId val="1872475263"/>
        <c:axId val="1872011903"/>
      </c:barChart>
      <c:catAx>
        <c:axId val="18724752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872011903"/>
        <c:crosses val="autoZero"/>
        <c:auto val="1"/>
        <c:lblAlgn val="ctr"/>
        <c:lblOffset val="100"/>
        <c:noMultiLvlLbl val="0"/>
      </c:catAx>
      <c:valAx>
        <c:axId val="1872011903"/>
        <c:scaling>
          <c:orientation val="minMax"/>
          <c:max val="1"/>
        </c:scaling>
        <c:delete val="1"/>
        <c:axPos val="l"/>
        <c:numFmt formatCode="0%" sourceLinked="1"/>
        <c:majorTickMark val="out"/>
        <c:minorTickMark val="none"/>
        <c:tickLblPos val="nextTo"/>
        <c:crossAx val="187247526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r>
              <a:rPr lang="en-US" dirty="0"/>
              <a:t>School Apparel Spending</a:t>
            </a:r>
          </a:p>
        </c:rich>
      </c:tx>
      <c:overlay val="0"/>
      <c:spPr>
        <a:noFill/>
        <a:ln>
          <a:noFill/>
        </a:ln>
        <a:effectLst/>
      </c:spPr>
      <c:txPr>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percentStacked"/>
        <c:varyColors val="0"/>
        <c:ser>
          <c:idx val="0"/>
          <c:order val="0"/>
          <c:tx>
            <c:strRef>
              <c:f>Sheet1!$A$136</c:f>
              <c:strCache>
                <c:ptCount val="1"/>
                <c:pt idx="0">
                  <c:v>I buy the items I feel are the best deal</c:v>
                </c:pt>
              </c:strCache>
            </c:strRef>
          </c:tx>
          <c:spPr>
            <a:solidFill>
              <a:schemeClr val="bg2">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Sheet1!$B$135:$E$135</c:f>
              <c:strCache>
                <c:ptCount val="4"/>
                <c:pt idx="0">
                  <c:v>All</c:v>
                </c:pt>
                <c:pt idx="1">
                  <c:v>Gen Z</c:v>
                </c:pt>
                <c:pt idx="2">
                  <c:v>Millennial</c:v>
                </c:pt>
                <c:pt idx="3">
                  <c:v>Gen X</c:v>
                </c:pt>
              </c:strCache>
            </c:strRef>
          </c:cat>
          <c:val>
            <c:numRef>
              <c:f>Sheet1!$B$136:$E$136</c:f>
              <c:numCache>
                <c:formatCode>0%</c:formatCode>
                <c:ptCount val="4"/>
                <c:pt idx="0">
                  <c:v>0.47</c:v>
                </c:pt>
                <c:pt idx="1">
                  <c:v>0.38</c:v>
                </c:pt>
                <c:pt idx="2">
                  <c:v>0.49</c:v>
                </c:pt>
                <c:pt idx="3">
                  <c:v>0.5</c:v>
                </c:pt>
              </c:numCache>
            </c:numRef>
          </c:val>
          <c:extLst>
            <c:ext xmlns:c16="http://schemas.microsoft.com/office/drawing/2014/chart" uri="{C3380CC4-5D6E-409C-BE32-E72D297353CC}">
              <c16:uniqueId val="{00000000-038C-2349-A336-2E247DEC7F04}"/>
            </c:ext>
          </c:extLst>
        </c:ser>
        <c:ser>
          <c:idx val="1"/>
          <c:order val="1"/>
          <c:tx>
            <c:strRef>
              <c:f>Sheet1!$A$137</c:f>
              <c:strCache>
                <c:ptCount val="1"/>
                <c:pt idx="0">
                  <c:v>I have a budget for each of the items I plan to buy</c:v>
                </c:pt>
              </c:strCache>
            </c:strRef>
          </c:tx>
          <c:spPr>
            <a:solidFill>
              <a:srgbClr val="B2E203"/>
            </a:solidFill>
            <a:ln>
              <a:noFill/>
            </a:ln>
            <a:effectLst/>
          </c:spPr>
          <c:invertIfNegative val="0"/>
          <c:dLbls>
            <c:dLbl>
              <c:idx val="0"/>
              <c:tx>
                <c:rich>
                  <a:bodyPr/>
                  <a:lstStyle/>
                  <a:p>
                    <a:r>
                      <a:rPr lang="en-US" dirty="0"/>
                      <a:t>28%</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77C7-DA46-9B84-4B74BA61A233}"/>
                </c:ext>
              </c:extLst>
            </c:dLbl>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Sheet1!$B$135:$E$135</c:f>
              <c:strCache>
                <c:ptCount val="4"/>
                <c:pt idx="0">
                  <c:v>All</c:v>
                </c:pt>
                <c:pt idx="1">
                  <c:v>Gen Z</c:v>
                </c:pt>
                <c:pt idx="2">
                  <c:v>Millennial</c:v>
                </c:pt>
                <c:pt idx="3">
                  <c:v>Gen X</c:v>
                </c:pt>
              </c:strCache>
            </c:strRef>
          </c:cat>
          <c:val>
            <c:numRef>
              <c:f>Sheet1!$B$137:$E$137</c:f>
              <c:numCache>
                <c:formatCode>0%</c:formatCode>
                <c:ptCount val="4"/>
                <c:pt idx="0">
                  <c:v>0.28000000000000003</c:v>
                </c:pt>
                <c:pt idx="1">
                  <c:v>0.44</c:v>
                </c:pt>
                <c:pt idx="2">
                  <c:v>0.26</c:v>
                </c:pt>
                <c:pt idx="3">
                  <c:v>0.22</c:v>
                </c:pt>
              </c:numCache>
            </c:numRef>
          </c:val>
          <c:extLst>
            <c:ext xmlns:c16="http://schemas.microsoft.com/office/drawing/2014/chart" uri="{C3380CC4-5D6E-409C-BE32-E72D297353CC}">
              <c16:uniqueId val="{00000001-038C-2349-A336-2E247DEC7F04}"/>
            </c:ext>
          </c:extLst>
        </c:ser>
        <c:ser>
          <c:idx val="2"/>
          <c:order val="2"/>
          <c:tx>
            <c:strRef>
              <c:f>Sheet1!$A$138</c:f>
              <c:strCache>
                <c:ptCount val="1"/>
                <c:pt idx="0">
                  <c:v>I have a strict overall budget I stick to</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Sheet1!$B$135:$E$135</c:f>
              <c:strCache>
                <c:ptCount val="4"/>
                <c:pt idx="0">
                  <c:v>All</c:v>
                </c:pt>
                <c:pt idx="1">
                  <c:v>Gen Z</c:v>
                </c:pt>
                <c:pt idx="2">
                  <c:v>Millennial</c:v>
                </c:pt>
                <c:pt idx="3">
                  <c:v>Gen X</c:v>
                </c:pt>
              </c:strCache>
            </c:strRef>
          </c:cat>
          <c:val>
            <c:numRef>
              <c:f>Sheet1!$B$138:$E$138</c:f>
              <c:numCache>
                <c:formatCode>0%</c:formatCode>
                <c:ptCount val="4"/>
                <c:pt idx="0">
                  <c:v>0.24</c:v>
                </c:pt>
                <c:pt idx="1">
                  <c:v>0.18</c:v>
                </c:pt>
                <c:pt idx="2">
                  <c:v>0.25</c:v>
                </c:pt>
                <c:pt idx="3">
                  <c:v>0.28000000000000003</c:v>
                </c:pt>
              </c:numCache>
            </c:numRef>
          </c:val>
          <c:extLst>
            <c:ext xmlns:c16="http://schemas.microsoft.com/office/drawing/2014/chart" uri="{C3380CC4-5D6E-409C-BE32-E72D297353CC}">
              <c16:uniqueId val="{00000002-038C-2349-A336-2E247DEC7F04}"/>
            </c:ext>
          </c:extLst>
        </c:ser>
        <c:dLbls>
          <c:dLblPos val="ctr"/>
          <c:showLegendKey val="0"/>
          <c:showVal val="1"/>
          <c:showCatName val="0"/>
          <c:showSerName val="0"/>
          <c:showPercent val="0"/>
          <c:showBubbleSize val="0"/>
        </c:dLbls>
        <c:gapWidth val="23"/>
        <c:overlap val="100"/>
        <c:axId val="1205319759"/>
        <c:axId val="1205196319"/>
      </c:barChart>
      <c:catAx>
        <c:axId val="120531975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crossAx val="1205196319"/>
        <c:crosses val="autoZero"/>
        <c:auto val="1"/>
        <c:lblAlgn val="ctr"/>
        <c:lblOffset val="100"/>
        <c:noMultiLvlLbl val="0"/>
      </c:catAx>
      <c:valAx>
        <c:axId val="1205196319"/>
        <c:scaling>
          <c:orientation val="minMax"/>
        </c:scaling>
        <c:delete val="1"/>
        <c:axPos val="b"/>
        <c:numFmt formatCode="0%" sourceLinked="1"/>
        <c:majorTickMark val="none"/>
        <c:minorTickMark val="none"/>
        <c:tickLblPos val="nextTo"/>
        <c:crossAx val="120531975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chart>
  <c:spPr>
    <a:noFill/>
    <a:ln>
      <a:noFill/>
    </a:ln>
    <a:effectLst/>
  </c:spPr>
  <c:txPr>
    <a:bodyPr/>
    <a:lstStyle/>
    <a:p>
      <a:pPr>
        <a:defRPr sz="2000"/>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800" b="0" i="0" u="none" strike="noStrike" kern="1200" spc="0" baseline="0">
                <a:solidFill>
                  <a:schemeClr val="bg1"/>
                </a:solidFill>
                <a:latin typeface="+mj-lt"/>
                <a:ea typeface="+mn-ea"/>
                <a:cs typeface="+mn-cs"/>
              </a:defRPr>
            </a:pPr>
            <a:r>
              <a:rPr lang="en-US" sz="2800" dirty="0">
                <a:solidFill>
                  <a:schemeClr val="bg1"/>
                </a:solidFill>
              </a:rPr>
              <a:t>Generation</a:t>
            </a:r>
          </a:p>
        </c:rich>
      </c:tx>
      <c:overlay val="0"/>
      <c:spPr>
        <a:noFill/>
        <a:ln>
          <a:noFill/>
        </a:ln>
        <a:effectLst/>
      </c:spPr>
      <c:txPr>
        <a:bodyPr rot="0" spcFirstLastPara="1" vertOverflow="ellipsis" vert="horz" wrap="square" anchor="ctr" anchorCtr="1"/>
        <a:lstStyle/>
        <a:p>
          <a:pPr>
            <a:defRPr sz="2800" b="0" i="0" u="none" strike="noStrike" kern="1200" spc="0" baseline="0">
              <a:solidFill>
                <a:schemeClr val="bg1"/>
              </a:solidFill>
              <a:latin typeface="+mj-lt"/>
              <a:ea typeface="+mn-ea"/>
              <a:cs typeface="+mn-cs"/>
            </a:defRPr>
          </a:pPr>
          <a:endParaRPr lang="en-US"/>
        </a:p>
      </c:txPr>
    </c:title>
    <c:autoTitleDeleted val="0"/>
    <c:plotArea>
      <c:layout>
        <c:manualLayout>
          <c:layoutTarget val="inner"/>
          <c:xMode val="edge"/>
          <c:yMode val="edge"/>
          <c:x val="0.11911982338814378"/>
          <c:y val="0.12065272475421467"/>
          <c:w val="0.80070705604090853"/>
          <c:h val="0.75197456272060592"/>
        </c:manualLayout>
      </c:layout>
      <c:pieChart>
        <c:varyColors val="1"/>
        <c:ser>
          <c:idx val="0"/>
          <c:order val="0"/>
          <c:tx>
            <c:strRef>
              <c:f>Sheet1!$B$1</c:f>
              <c:strCache>
                <c:ptCount val="1"/>
                <c:pt idx="0">
                  <c:v>Generation</c:v>
                </c:pt>
              </c:strCache>
            </c:strRef>
          </c:tx>
          <c:spPr>
            <a:ln w="50800">
              <a:solidFill>
                <a:schemeClr val="bg1"/>
              </a:solidFill>
            </a:ln>
          </c:spPr>
          <c:dPt>
            <c:idx val="0"/>
            <c:bubble3D val="0"/>
            <c:spPr>
              <a:solidFill>
                <a:srgbClr val="2B8CE0">
                  <a:lumMod val="50000"/>
                </a:srgbClr>
              </a:solidFill>
              <a:ln w="50800">
                <a:noFill/>
              </a:ln>
              <a:effectLst/>
            </c:spPr>
            <c:extLst>
              <c:ext xmlns:c16="http://schemas.microsoft.com/office/drawing/2014/chart" uri="{C3380CC4-5D6E-409C-BE32-E72D297353CC}">
                <c16:uniqueId val="{00000001-9D60-194C-B321-A7AD5C796FEC}"/>
              </c:ext>
            </c:extLst>
          </c:dPt>
          <c:dPt>
            <c:idx val="1"/>
            <c:bubble3D val="0"/>
            <c:spPr>
              <a:solidFill>
                <a:srgbClr val="85A904"/>
              </a:solidFill>
              <a:ln w="50800">
                <a:noFill/>
              </a:ln>
              <a:effectLst/>
            </c:spPr>
            <c:extLst>
              <c:ext xmlns:c16="http://schemas.microsoft.com/office/drawing/2014/chart" uri="{C3380CC4-5D6E-409C-BE32-E72D297353CC}">
                <c16:uniqueId val="{00000003-9D60-194C-B321-A7AD5C796FEC}"/>
              </c:ext>
            </c:extLst>
          </c:dPt>
          <c:dPt>
            <c:idx val="2"/>
            <c:bubble3D val="0"/>
            <c:spPr>
              <a:solidFill>
                <a:srgbClr val="000000">
                  <a:lumMod val="75000"/>
                  <a:lumOff val="25000"/>
                </a:srgbClr>
              </a:solidFill>
              <a:ln w="50800">
                <a:noFill/>
              </a:ln>
              <a:effectLst/>
            </c:spPr>
            <c:extLst>
              <c:ext xmlns:c16="http://schemas.microsoft.com/office/drawing/2014/chart" uri="{C3380CC4-5D6E-409C-BE32-E72D297353CC}">
                <c16:uniqueId val="{00000005-9D60-194C-B321-A7AD5C796FEC}"/>
              </c:ext>
            </c:extLst>
          </c:dPt>
          <c:dPt>
            <c:idx val="3"/>
            <c:bubble3D val="0"/>
            <c:spPr>
              <a:solidFill>
                <a:srgbClr val="B2E205"/>
              </a:solidFill>
              <a:ln w="50800">
                <a:noFill/>
              </a:ln>
              <a:effectLst/>
            </c:spPr>
            <c:extLst>
              <c:ext xmlns:c16="http://schemas.microsoft.com/office/drawing/2014/chart" uri="{C3380CC4-5D6E-409C-BE32-E72D297353CC}">
                <c16:uniqueId val="{00000007-9D60-194C-B321-A7AD5C796FEC}"/>
              </c:ext>
            </c:extLst>
          </c:dPt>
          <c:dLbls>
            <c:spPr>
              <a:noFill/>
              <a:ln>
                <a:noFill/>
              </a:ln>
              <a:effectLst/>
            </c:spPr>
            <c:txPr>
              <a:bodyPr rot="0" spcFirstLastPara="1" vertOverflow="ellipsis" vert="horz" wrap="square" lIns="38100" tIns="19050" rIns="38100" bIns="19050" anchor="ctr" anchorCtr="1">
                <a:spAutoFit/>
              </a:bodyPr>
              <a:lstStyle/>
              <a:p>
                <a:pPr>
                  <a:defRPr sz="3200" b="0" i="0" u="none" strike="noStrike" kern="1200" baseline="0">
                    <a:solidFill>
                      <a:schemeClr val="bg1"/>
                    </a:solidFill>
                    <a:latin typeface="+mj-lt"/>
                    <a:ea typeface="+mn-ea"/>
                    <a:cs typeface="+mn-cs"/>
                  </a:defRPr>
                </a:pPr>
                <a:endParaRPr lang="en-US"/>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Gen Z</c:v>
                </c:pt>
                <c:pt idx="1">
                  <c:v>Millennial</c:v>
                </c:pt>
                <c:pt idx="2">
                  <c:v>Gen X</c:v>
                </c:pt>
                <c:pt idx="3">
                  <c:v>Boomer</c:v>
                </c:pt>
              </c:strCache>
            </c:strRef>
          </c:cat>
          <c:val>
            <c:numRef>
              <c:f>Sheet1!$B$2:$B$5</c:f>
              <c:numCache>
                <c:formatCode>0%</c:formatCode>
                <c:ptCount val="4"/>
                <c:pt idx="0">
                  <c:v>0.11</c:v>
                </c:pt>
                <c:pt idx="1">
                  <c:v>0.32</c:v>
                </c:pt>
                <c:pt idx="2">
                  <c:v>0.27</c:v>
                </c:pt>
                <c:pt idx="3">
                  <c:v>0.3</c:v>
                </c:pt>
              </c:numCache>
            </c:numRef>
          </c:val>
          <c:extLst>
            <c:ext xmlns:c16="http://schemas.microsoft.com/office/drawing/2014/chart" uri="{C3380CC4-5D6E-409C-BE32-E72D297353CC}">
              <c16:uniqueId val="{00000008-9D60-194C-B321-A7AD5C796FEC}"/>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chart>
  <c:spPr>
    <a:noFill/>
    <a:ln>
      <a:noFill/>
    </a:ln>
    <a:effectLst/>
  </c:spPr>
  <c:txPr>
    <a:bodyPr/>
    <a:lstStyle/>
    <a:p>
      <a:pPr>
        <a:defRPr>
          <a:solidFill>
            <a:schemeClr val="tx1"/>
          </a:solidFill>
        </a:defRPr>
      </a:pPr>
      <a:endParaRPr lang="en-US"/>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srgbClr val="000000">
                    <a:lumMod val="65000"/>
                    <a:lumOff val="35000"/>
                  </a:srgbClr>
                </a:solidFill>
                <a:latin typeface="+mn-lt"/>
                <a:ea typeface="+mn-ea"/>
                <a:cs typeface="+mn-cs"/>
              </a:defRPr>
            </a:pPr>
            <a:r>
              <a:rPr lang="en-US" sz="2800" dirty="0">
                <a:latin typeface="Arial" panose="020B0604020202020204" pitchFamily="34" charset="0"/>
                <a:cs typeface="Arial" panose="020B0604020202020204" pitchFamily="34" charset="0"/>
              </a:rPr>
              <a:t>Planned spending on back-to-school</a:t>
            </a:r>
            <a:r>
              <a:rPr lang="en-US" sz="2800" baseline="0" dirty="0">
                <a:latin typeface="Arial" panose="020B0604020202020204" pitchFamily="34" charset="0"/>
                <a:cs typeface="Arial" panose="020B0604020202020204" pitchFamily="34" charset="0"/>
              </a:rPr>
              <a:t> apparel vs last year</a:t>
            </a:r>
            <a:endParaRPr lang="en-US" sz="2800" dirty="0">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srgbClr val="000000">
                  <a:lumMod val="65000"/>
                  <a:lumOff val="35000"/>
                </a:srgbClr>
              </a:solidFill>
              <a:latin typeface="+mn-lt"/>
              <a:ea typeface="+mn-ea"/>
              <a:cs typeface="+mn-cs"/>
            </a:defRPr>
          </a:pPr>
          <a:endParaRPr lang="en-US"/>
        </a:p>
      </c:txPr>
    </c:title>
    <c:autoTitleDeleted val="0"/>
    <c:plotArea>
      <c:layout>
        <c:manualLayout>
          <c:layoutTarget val="inner"/>
          <c:xMode val="edge"/>
          <c:yMode val="edge"/>
          <c:x val="6.3583815028901737E-3"/>
          <c:y val="0.10959223780780848"/>
          <c:w val="0.9872832369942196"/>
          <c:h val="0.76081540622743615"/>
        </c:manualLayout>
      </c:layout>
      <c:barChart>
        <c:barDir val="col"/>
        <c:grouping val="clustered"/>
        <c:varyColors val="0"/>
        <c:ser>
          <c:idx val="0"/>
          <c:order val="0"/>
          <c:tx>
            <c:strRef>
              <c:f>Sheet1!$B$1</c:f>
              <c:strCache>
                <c:ptCount val="1"/>
                <c:pt idx="0">
                  <c:v>All</c:v>
                </c:pt>
              </c:strCache>
            </c:strRef>
          </c:tx>
          <c:spPr>
            <a:solidFill>
              <a:schemeClr val="tx1">
                <a:lumMod val="50000"/>
                <a:lumOff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Significantly less</c:v>
                </c:pt>
                <c:pt idx="1">
                  <c:v>Less</c:v>
                </c:pt>
                <c:pt idx="2">
                  <c:v>About the same</c:v>
                </c:pt>
                <c:pt idx="3">
                  <c:v>More</c:v>
                </c:pt>
                <c:pt idx="4">
                  <c:v>Significantly more</c:v>
                </c:pt>
              </c:strCache>
            </c:strRef>
          </c:cat>
          <c:val>
            <c:numRef>
              <c:f>Sheet1!$B$2:$B$6</c:f>
              <c:numCache>
                <c:formatCode>0%</c:formatCode>
                <c:ptCount val="5"/>
                <c:pt idx="0">
                  <c:v>0.05</c:v>
                </c:pt>
                <c:pt idx="1">
                  <c:v>0.18</c:v>
                </c:pt>
                <c:pt idx="2">
                  <c:v>0.41</c:v>
                </c:pt>
                <c:pt idx="3">
                  <c:v>0.3</c:v>
                </c:pt>
                <c:pt idx="4">
                  <c:v>7.0000000000000007E-2</c:v>
                </c:pt>
              </c:numCache>
            </c:numRef>
          </c:val>
          <c:extLst>
            <c:ext xmlns:c16="http://schemas.microsoft.com/office/drawing/2014/chart" uri="{C3380CC4-5D6E-409C-BE32-E72D297353CC}">
              <c16:uniqueId val="{00000000-B234-454E-842D-A82A76D24AEE}"/>
            </c:ext>
          </c:extLst>
        </c:ser>
        <c:ser>
          <c:idx val="1"/>
          <c:order val="1"/>
          <c:tx>
            <c:strRef>
              <c:f>Sheet1!$C$1</c:f>
              <c:strCache>
                <c:ptCount val="1"/>
                <c:pt idx="0">
                  <c:v>Gen Z</c:v>
                </c:pt>
              </c:strCache>
            </c:strRef>
          </c:tx>
          <c:spPr>
            <a:solidFill>
              <a:srgbClr val="10467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Significantly less</c:v>
                </c:pt>
                <c:pt idx="1">
                  <c:v>Less</c:v>
                </c:pt>
                <c:pt idx="2">
                  <c:v>About the same</c:v>
                </c:pt>
                <c:pt idx="3">
                  <c:v>More</c:v>
                </c:pt>
                <c:pt idx="4">
                  <c:v>Significantly more</c:v>
                </c:pt>
              </c:strCache>
            </c:strRef>
          </c:cat>
          <c:val>
            <c:numRef>
              <c:f>Sheet1!$C$2:$C$6</c:f>
              <c:numCache>
                <c:formatCode>0%</c:formatCode>
                <c:ptCount val="5"/>
                <c:pt idx="0">
                  <c:v>0.05</c:v>
                </c:pt>
                <c:pt idx="1">
                  <c:v>0.22</c:v>
                </c:pt>
                <c:pt idx="2">
                  <c:v>0.37</c:v>
                </c:pt>
                <c:pt idx="3">
                  <c:v>0.34</c:v>
                </c:pt>
                <c:pt idx="4">
                  <c:v>0.03</c:v>
                </c:pt>
              </c:numCache>
            </c:numRef>
          </c:val>
          <c:extLst>
            <c:ext xmlns:c16="http://schemas.microsoft.com/office/drawing/2014/chart" uri="{C3380CC4-5D6E-409C-BE32-E72D297353CC}">
              <c16:uniqueId val="{00000001-B234-454E-842D-A82A76D24AEE}"/>
            </c:ext>
          </c:extLst>
        </c:ser>
        <c:ser>
          <c:idx val="2"/>
          <c:order val="2"/>
          <c:tx>
            <c:strRef>
              <c:f>Sheet1!$D$1</c:f>
              <c:strCache>
                <c:ptCount val="1"/>
                <c:pt idx="0">
                  <c:v>Millennial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Significantly less</c:v>
                </c:pt>
                <c:pt idx="1">
                  <c:v>Less</c:v>
                </c:pt>
                <c:pt idx="2">
                  <c:v>About the same</c:v>
                </c:pt>
                <c:pt idx="3">
                  <c:v>More</c:v>
                </c:pt>
                <c:pt idx="4">
                  <c:v>Significantly more</c:v>
                </c:pt>
              </c:strCache>
            </c:strRef>
          </c:cat>
          <c:val>
            <c:numRef>
              <c:f>Sheet1!$D$2:$D$6</c:f>
              <c:numCache>
                <c:formatCode>0%</c:formatCode>
                <c:ptCount val="5"/>
                <c:pt idx="0">
                  <c:v>0.05</c:v>
                </c:pt>
                <c:pt idx="1">
                  <c:v>0.14000000000000001</c:v>
                </c:pt>
                <c:pt idx="2">
                  <c:v>0.37</c:v>
                </c:pt>
                <c:pt idx="3">
                  <c:v>0.35</c:v>
                </c:pt>
                <c:pt idx="4">
                  <c:v>0.09</c:v>
                </c:pt>
              </c:numCache>
            </c:numRef>
          </c:val>
          <c:extLst>
            <c:ext xmlns:c16="http://schemas.microsoft.com/office/drawing/2014/chart" uri="{C3380CC4-5D6E-409C-BE32-E72D297353CC}">
              <c16:uniqueId val="{00000002-B234-454E-842D-A82A76D24AEE}"/>
            </c:ext>
          </c:extLst>
        </c:ser>
        <c:ser>
          <c:idx val="3"/>
          <c:order val="3"/>
          <c:tx>
            <c:strRef>
              <c:f>Sheet1!$E$1</c:f>
              <c:strCache>
                <c:ptCount val="1"/>
                <c:pt idx="0">
                  <c:v>Gen X</c:v>
                </c:pt>
              </c:strCache>
            </c:strRef>
          </c:tx>
          <c:spPr>
            <a:solidFill>
              <a:schemeClr val="tx1">
                <a:lumMod val="75000"/>
                <a:lumOff val="2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Significantly less</c:v>
                </c:pt>
                <c:pt idx="1">
                  <c:v>Less</c:v>
                </c:pt>
                <c:pt idx="2">
                  <c:v>About the same</c:v>
                </c:pt>
                <c:pt idx="3">
                  <c:v>More</c:v>
                </c:pt>
                <c:pt idx="4">
                  <c:v>Significantly more</c:v>
                </c:pt>
              </c:strCache>
            </c:strRef>
          </c:cat>
          <c:val>
            <c:numRef>
              <c:f>Sheet1!$E$2:$E$6</c:f>
              <c:numCache>
                <c:formatCode>0%</c:formatCode>
                <c:ptCount val="5"/>
                <c:pt idx="0">
                  <c:v>0.05</c:v>
                </c:pt>
                <c:pt idx="1">
                  <c:v>0.23</c:v>
                </c:pt>
                <c:pt idx="2">
                  <c:v>0.43</c:v>
                </c:pt>
                <c:pt idx="3">
                  <c:v>0.22</c:v>
                </c:pt>
                <c:pt idx="4">
                  <c:v>0.06</c:v>
                </c:pt>
              </c:numCache>
            </c:numRef>
          </c:val>
          <c:extLst>
            <c:ext xmlns:c16="http://schemas.microsoft.com/office/drawing/2014/chart" uri="{C3380CC4-5D6E-409C-BE32-E72D297353CC}">
              <c16:uniqueId val="{00000003-B234-454E-842D-A82A76D24AEE}"/>
            </c:ext>
          </c:extLst>
        </c:ser>
        <c:dLbls>
          <c:dLblPos val="outEnd"/>
          <c:showLegendKey val="0"/>
          <c:showVal val="1"/>
          <c:showCatName val="0"/>
          <c:showSerName val="0"/>
          <c:showPercent val="0"/>
          <c:showBubbleSize val="0"/>
        </c:dLbls>
        <c:gapWidth val="219"/>
        <c:overlap val="-27"/>
        <c:axId val="1872475263"/>
        <c:axId val="1872011903"/>
      </c:barChart>
      <c:catAx>
        <c:axId val="18724752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872011903"/>
        <c:crosses val="autoZero"/>
        <c:auto val="1"/>
        <c:lblAlgn val="ctr"/>
        <c:lblOffset val="100"/>
        <c:noMultiLvlLbl val="0"/>
      </c:catAx>
      <c:valAx>
        <c:axId val="1872011903"/>
        <c:scaling>
          <c:orientation val="minMax"/>
          <c:max val="0.5"/>
        </c:scaling>
        <c:delete val="1"/>
        <c:axPos val="l"/>
        <c:numFmt formatCode="0%" sourceLinked="1"/>
        <c:majorTickMark val="out"/>
        <c:minorTickMark val="none"/>
        <c:tickLblPos val="nextTo"/>
        <c:crossAx val="187247526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200" b="0" i="0" u="none" strike="noStrike" kern="1200" spc="0" baseline="0">
                <a:solidFill>
                  <a:schemeClr val="bg1"/>
                </a:solidFill>
                <a:latin typeface="+mn-lt"/>
                <a:ea typeface="+mn-ea"/>
                <a:cs typeface="+mn-cs"/>
              </a:defRPr>
            </a:pPr>
            <a:r>
              <a:rPr lang="en-US" sz="3200" dirty="0">
                <a:solidFill>
                  <a:schemeClr val="bg1"/>
                </a:solidFill>
              </a:rPr>
              <a:t> The impact of inflation on what you can afford to spend</a:t>
            </a:r>
          </a:p>
        </c:rich>
      </c:tx>
      <c:overlay val="0"/>
      <c:spPr>
        <a:noFill/>
        <a:ln>
          <a:noFill/>
        </a:ln>
        <a:effectLst/>
      </c:spPr>
      <c:txPr>
        <a:bodyPr rot="0" spcFirstLastPara="1" vertOverflow="ellipsis" vert="horz" wrap="square" anchor="ctr" anchorCtr="1"/>
        <a:lstStyle/>
        <a:p>
          <a:pPr>
            <a:defRPr sz="3200" b="0" i="0" u="none" strike="noStrike" kern="1200" spc="0" baseline="0">
              <a:solidFill>
                <a:schemeClr val="bg1"/>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solidFill>
              <a:schemeClr val="tx1">
                <a:alpha val="18786"/>
              </a:schemeClr>
            </a:solidFill>
            <a:ln>
              <a:noFill/>
            </a:ln>
          </c:spPr>
          <c:dPt>
            <c:idx val="0"/>
            <c:bubble3D val="0"/>
            <c:spPr>
              <a:solidFill>
                <a:srgbClr val="FFC000"/>
              </a:solidFill>
              <a:ln w="19050">
                <a:noFill/>
              </a:ln>
              <a:effectLst/>
            </c:spPr>
            <c:extLst>
              <c:ext xmlns:c16="http://schemas.microsoft.com/office/drawing/2014/chart" uri="{C3380CC4-5D6E-409C-BE32-E72D297353CC}">
                <c16:uniqueId val="{00000001-870C-1443-9CB5-9315110FDE9E}"/>
              </c:ext>
            </c:extLst>
          </c:dPt>
          <c:dPt>
            <c:idx val="1"/>
            <c:bubble3D val="0"/>
            <c:spPr>
              <a:solidFill>
                <a:schemeClr val="tx1">
                  <a:alpha val="23448"/>
                </a:schemeClr>
              </a:solidFill>
              <a:ln w="19050">
                <a:noFill/>
              </a:ln>
              <a:effectLst/>
            </c:spPr>
            <c:extLst>
              <c:ext xmlns:c16="http://schemas.microsoft.com/office/drawing/2014/chart" uri="{C3380CC4-5D6E-409C-BE32-E72D297353CC}">
                <c16:uniqueId val="{00000003-870C-1443-9CB5-9315110FDE9E}"/>
              </c:ext>
            </c:extLst>
          </c:dPt>
          <c:cat>
            <c:strRef>
              <c:f>Sheet1!$A$2:$A$3</c:f>
              <c:strCache>
                <c:ptCount val="2"/>
                <c:pt idx="0">
                  <c:v> The impact of inflation on what you can afford to spend</c:v>
                </c:pt>
                <c:pt idx="1">
                  <c:v>2nd Qtr</c:v>
                </c:pt>
              </c:strCache>
            </c:strRef>
          </c:cat>
          <c:val>
            <c:numRef>
              <c:f>Sheet1!$B$2:$B$3</c:f>
              <c:numCache>
                <c:formatCode>0%</c:formatCode>
                <c:ptCount val="2"/>
                <c:pt idx="0">
                  <c:v>0.88</c:v>
                </c:pt>
                <c:pt idx="1">
                  <c:v>0.12</c:v>
                </c:pt>
              </c:numCache>
            </c:numRef>
          </c:val>
          <c:extLst>
            <c:ext xmlns:c16="http://schemas.microsoft.com/office/drawing/2014/chart" uri="{C3380CC4-5D6E-409C-BE32-E72D297353CC}">
              <c16:uniqueId val="{00000000-F600-7F4E-883F-09DDAAD51E25}"/>
            </c:ext>
          </c:extLst>
        </c:ser>
        <c:dLbls>
          <c:showLegendKey val="0"/>
          <c:showVal val="0"/>
          <c:showCatName val="0"/>
          <c:showSerName val="0"/>
          <c:showPercent val="0"/>
          <c:showBubbleSize val="0"/>
          <c:showLeaderLines val="1"/>
        </c:dLbls>
        <c:firstSliceAng val="0"/>
        <c:holeSize val="8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200" b="0" i="0" u="none" strike="noStrike" kern="1200" spc="0" baseline="0">
                <a:solidFill>
                  <a:schemeClr val="bg1"/>
                </a:solidFill>
                <a:latin typeface="+mn-lt"/>
                <a:ea typeface="+mn-ea"/>
                <a:cs typeface="+mn-cs"/>
              </a:defRPr>
            </a:pPr>
            <a:r>
              <a:rPr lang="en-US" sz="3200" dirty="0">
                <a:solidFill>
                  <a:schemeClr val="bg1"/>
                </a:solidFill>
              </a:rPr>
              <a:t> Worry about the possibility of a recession</a:t>
            </a:r>
          </a:p>
        </c:rich>
      </c:tx>
      <c:overlay val="0"/>
      <c:spPr>
        <a:noFill/>
        <a:ln>
          <a:noFill/>
        </a:ln>
        <a:effectLst/>
      </c:spPr>
      <c:txPr>
        <a:bodyPr rot="0" spcFirstLastPara="1" vertOverflow="ellipsis" vert="horz" wrap="square" anchor="ctr" anchorCtr="1"/>
        <a:lstStyle/>
        <a:p>
          <a:pPr>
            <a:defRPr sz="3200" b="0" i="0" u="none" strike="noStrike" kern="1200" spc="0" baseline="0">
              <a:solidFill>
                <a:schemeClr val="bg1"/>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a:noFill/>
            </a:ln>
          </c:spPr>
          <c:dPt>
            <c:idx val="0"/>
            <c:bubble3D val="0"/>
            <c:spPr>
              <a:solidFill>
                <a:srgbClr val="FFC000"/>
              </a:solidFill>
              <a:ln w="19050">
                <a:noFill/>
              </a:ln>
              <a:effectLst/>
            </c:spPr>
            <c:extLst>
              <c:ext xmlns:c16="http://schemas.microsoft.com/office/drawing/2014/chart" uri="{C3380CC4-5D6E-409C-BE32-E72D297353CC}">
                <c16:uniqueId val="{00000001-3EDA-E44B-81B1-72F887A7B532}"/>
              </c:ext>
            </c:extLst>
          </c:dPt>
          <c:dPt>
            <c:idx val="1"/>
            <c:bubble3D val="0"/>
            <c:spPr>
              <a:solidFill>
                <a:schemeClr val="tx1">
                  <a:alpha val="22800"/>
                </a:schemeClr>
              </a:solidFill>
              <a:ln w="19050">
                <a:noFill/>
              </a:ln>
              <a:effectLst/>
            </c:spPr>
            <c:extLst>
              <c:ext xmlns:c16="http://schemas.microsoft.com/office/drawing/2014/chart" uri="{C3380CC4-5D6E-409C-BE32-E72D297353CC}">
                <c16:uniqueId val="{00000003-3EDA-E44B-81B1-72F887A7B532}"/>
              </c:ext>
            </c:extLst>
          </c:dPt>
          <c:cat>
            <c:strRef>
              <c:f>Sheet1!$A$2:$A$3</c:f>
              <c:strCache>
                <c:ptCount val="2"/>
                <c:pt idx="0">
                  <c:v> Worry about the possibility of a recession</c:v>
                </c:pt>
                <c:pt idx="1">
                  <c:v>2nd Qtr</c:v>
                </c:pt>
              </c:strCache>
            </c:strRef>
          </c:cat>
          <c:val>
            <c:numRef>
              <c:f>Sheet1!$B$2:$B$3</c:f>
              <c:numCache>
                <c:formatCode>0%</c:formatCode>
                <c:ptCount val="2"/>
                <c:pt idx="0">
                  <c:v>0.83</c:v>
                </c:pt>
                <c:pt idx="1">
                  <c:v>0.17</c:v>
                </c:pt>
              </c:numCache>
            </c:numRef>
          </c:val>
          <c:extLst>
            <c:ext xmlns:c16="http://schemas.microsoft.com/office/drawing/2014/chart" uri="{C3380CC4-5D6E-409C-BE32-E72D297353CC}">
              <c16:uniqueId val="{00000004-3EDA-E44B-81B1-72F887A7B532}"/>
            </c:ext>
          </c:extLst>
        </c:ser>
        <c:dLbls>
          <c:showLegendKey val="0"/>
          <c:showVal val="0"/>
          <c:showCatName val="0"/>
          <c:showSerName val="0"/>
          <c:showPercent val="0"/>
          <c:showBubbleSize val="0"/>
          <c:showLeaderLines val="1"/>
        </c:dLbls>
        <c:firstSliceAng val="0"/>
        <c:holeSize val="8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lgn="ctr" rtl="0">
              <a:defRPr sz="2800" b="0" i="0" u="none" strike="noStrike" kern="1200" spc="0" baseline="0">
                <a:solidFill>
                  <a:schemeClr val="tx1">
                    <a:lumMod val="65000"/>
                    <a:lumOff val="35000"/>
                  </a:schemeClr>
                </a:solidFill>
                <a:latin typeface="+mn-lt"/>
                <a:ea typeface="+mn-ea"/>
                <a:cs typeface="+mn-cs"/>
              </a:defRPr>
            </a:pPr>
            <a:r>
              <a:rPr lang="en-US" sz="2800" dirty="0"/>
              <a:t>Reason for spending more on school apparel</a:t>
            </a:r>
          </a:p>
        </c:rich>
      </c:tx>
      <c:overlay val="0"/>
      <c:spPr>
        <a:noFill/>
        <a:ln>
          <a:noFill/>
        </a:ln>
        <a:effectLst/>
      </c:spPr>
      <c:txPr>
        <a:bodyPr rot="0" spcFirstLastPara="1" vertOverflow="ellipsis" vert="horz" wrap="square" anchor="ctr" anchorCtr="1"/>
        <a:lstStyle/>
        <a:p>
          <a:pPr algn="ctr" rtl="0">
            <a:defRPr sz="2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9171510487926035E-3"/>
          <c:y val="0.13437389770723104"/>
          <c:w val="0.98616569790241482"/>
          <c:h val="0.71335930230943356"/>
        </c:manualLayout>
      </c:layout>
      <c:barChart>
        <c:barDir val="col"/>
        <c:grouping val="clustered"/>
        <c:varyColors val="0"/>
        <c:ser>
          <c:idx val="0"/>
          <c:order val="0"/>
          <c:tx>
            <c:strRef>
              <c:f>Sheet1!$B$51</c:f>
              <c:strCache>
                <c:ptCount val="1"/>
                <c:pt idx="0">
                  <c:v>All</c:v>
                </c:pt>
              </c:strCache>
            </c:strRef>
          </c:tx>
          <c:spPr>
            <a:solidFill>
              <a:schemeClr val="tx1">
                <a:lumMod val="50000"/>
                <a:lumOff val="50000"/>
              </a:schemeClr>
            </a:solidFill>
            <a:ln>
              <a:noFill/>
            </a:ln>
            <a:effectLst/>
          </c:spPr>
          <c:invertIfNegative val="0"/>
          <c:dLbls>
            <c:spPr>
              <a:noFill/>
              <a:ln>
                <a:noFill/>
              </a:ln>
              <a:effectLst/>
            </c:spPr>
            <c:txPr>
              <a:bodyPr rot="0" spcFirstLastPara="1" vertOverflow="ellipsis" vert="horz" wrap="square" anchor="ctr" anchorCtr="1"/>
              <a:lstStyle/>
              <a:p>
                <a:pPr>
                  <a:defRPr sz="2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Sheet1!$A$52:$A$54</c:f>
              <c:strCache>
                <c:ptCount val="3"/>
                <c:pt idx="0">
                  <c:v>Items will be more expensive</c:v>
                </c:pt>
                <c:pt idx="1">
                  <c:v>Need more</c:v>
                </c:pt>
                <c:pt idx="2">
                  <c:v>Both</c:v>
                </c:pt>
              </c:strCache>
            </c:strRef>
          </c:cat>
          <c:val>
            <c:numRef>
              <c:f>Sheet1!$B$52:$B$54</c:f>
              <c:numCache>
                <c:formatCode>0%</c:formatCode>
                <c:ptCount val="3"/>
                <c:pt idx="0">
                  <c:v>0.52</c:v>
                </c:pt>
                <c:pt idx="1">
                  <c:v>0.28999999999999998</c:v>
                </c:pt>
                <c:pt idx="2">
                  <c:v>0.19</c:v>
                </c:pt>
              </c:numCache>
            </c:numRef>
          </c:val>
          <c:extLst>
            <c:ext xmlns:c16="http://schemas.microsoft.com/office/drawing/2014/chart" uri="{C3380CC4-5D6E-409C-BE32-E72D297353CC}">
              <c16:uniqueId val="{00000000-B234-454E-842D-A82A76D24AEE}"/>
            </c:ext>
          </c:extLst>
        </c:ser>
        <c:ser>
          <c:idx val="1"/>
          <c:order val="1"/>
          <c:tx>
            <c:strRef>
              <c:f>Sheet1!$C$51</c:f>
              <c:strCache>
                <c:ptCount val="1"/>
                <c:pt idx="0">
                  <c:v>Gen Z</c:v>
                </c:pt>
              </c:strCache>
            </c:strRef>
          </c:tx>
          <c:spPr>
            <a:solidFill>
              <a:srgbClr val="104674"/>
            </a:solidFill>
            <a:ln>
              <a:noFill/>
            </a:ln>
            <a:effectLst/>
          </c:spPr>
          <c:invertIfNegative val="0"/>
          <c:dLbls>
            <c:spPr>
              <a:noFill/>
              <a:ln>
                <a:noFill/>
              </a:ln>
              <a:effectLst/>
            </c:spPr>
            <c:txPr>
              <a:bodyPr rot="0" spcFirstLastPara="1" vertOverflow="ellipsis" vert="horz" wrap="square" anchor="ctr" anchorCtr="1"/>
              <a:lstStyle/>
              <a:p>
                <a:pPr>
                  <a:defRPr sz="2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Sheet1!$A$52:$A$54</c:f>
              <c:strCache>
                <c:ptCount val="3"/>
                <c:pt idx="0">
                  <c:v>Items will be more expensive</c:v>
                </c:pt>
                <c:pt idx="1">
                  <c:v>Need more</c:v>
                </c:pt>
                <c:pt idx="2">
                  <c:v>Both</c:v>
                </c:pt>
              </c:strCache>
            </c:strRef>
          </c:cat>
          <c:val>
            <c:numRef>
              <c:f>Sheet1!$C$52:$C$54</c:f>
              <c:numCache>
                <c:formatCode>0%</c:formatCode>
                <c:ptCount val="3"/>
                <c:pt idx="0">
                  <c:v>0.77</c:v>
                </c:pt>
                <c:pt idx="1">
                  <c:v>0.14000000000000001</c:v>
                </c:pt>
                <c:pt idx="2">
                  <c:v>0.09</c:v>
                </c:pt>
              </c:numCache>
            </c:numRef>
          </c:val>
          <c:extLst>
            <c:ext xmlns:c16="http://schemas.microsoft.com/office/drawing/2014/chart" uri="{C3380CC4-5D6E-409C-BE32-E72D297353CC}">
              <c16:uniqueId val="{00000001-B234-454E-842D-A82A76D24AEE}"/>
            </c:ext>
          </c:extLst>
        </c:ser>
        <c:ser>
          <c:idx val="2"/>
          <c:order val="2"/>
          <c:tx>
            <c:strRef>
              <c:f>Sheet1!$D$51</c:f>
              <c:strCache>
                <c:ptCount val="1"/>
                <c:pt idx="0">
                  <c:v>Millennial</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2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Sheet1!$A$52:$A$54</c:f>
              <c:strCache>
                <c:ptCount val="3"/>
                <c:pt idx="0">
                  <c:v>Items will be more expensive</c:v>
                </c:pt>
                <c:pt idx="1">
                  <c:v>Need more</c:v>
                </c:pt>
                <c:pt idx="2">
                  <c:v>Both</c:v>
                </c:pt>
              </c:strCache>
            </c:strRef>
          </c:cat>
          <c:val>
            <c:numRef>
              <c:f>Sheet1!$D$52:$D$54</c:f>
              <c:numCache>
                <c:formatCode>0%</c:formatCode>
                <c:ptCount val="3"/>
                <c:pt idx="0">
                  <c:v>0.41</c:v>
                </c:pt>
                <c:pt idx="1">
                  <c:v>0.39</c:v>
                </c:pt>
                <c:pt idx="2">
                  <c:v>0.21</c:v>
                </c:pt>
              </c:numCache>
            </c:numRef>
          </c:val>
          <c:extLst>
            <c:ext xmlns:c16="http://schemas.microsoft.com/office/drawing/2014/chart" uri="{C3380CC4-5D6E-409C-BE32-E72D297353CC}">
              <c16:uniqueId val="{00000002-B234-454E-842D-A82A76D24AEE}"/>
            </c:ext>
          </c:extLst>
        </c:ser>
        <c:ser>
          <c:idx val="3"/>
          <c:order val="3"/>
          <c:tx>
            <c:strRef>
              <c:f>Sheet1!$E$51</c:f>
              <c:strCache>
                <c:ptCount val="1"/>
                <c:pt idx="0">
                  <c:v>Gen X</c:v>
                </c:pt>
              </c:strCache>
            </c:strRef>
          </c:tx>
          <c:spPr>
            <a:solidFill>
              <a:schemeClr val="tx1">
                <a:lumMod val="75000"/>
                <a:lumOff val="25000"/>
              </a:schemeClr>
            </a:solidFill>
            <a:ln>
              <a:noFill/>
            </a:ln>
            <a:effectLst/>
          </c:spPr>
          <c:invertIfNegative val="0"/>
          <c:dLbls>
            <c:spPr>
              <a:noFill/>
              <a:ln>
                <a:noFill/>
              </a:ln>
              <a:effectLst/>
            </c:spPr>
            <c:txPr>
              <a:bodyPr rot="0" spcFirstLastPara="1" vertOverflow="ellipsis" vert="horz" wrap="square" anchor="ctr" anchorCtr="1"/>
              <a:lstStyle/>
              <a:p>
                <a:pPr>
                  <a:defRPr sz="2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Sheet1!$A$52:$A$54</c:f>
              <c:strCache>
                <c:ptCount val="3"/>
                <c:pt idx="0">
                  <c:v>Items will be more expensive</c:v>
                </c:pt>
                <c:pt idx="1">
                  <c:v>Need more</c:v>
                </c:pt>
                <c:pt idx="2">
                  <c:v>Both</c:v>
                </c:pt>
              </c:strCache>
            </c:strRef>
          </c:cat>
          <c:val>
            <c:numRef>
              <c:f>Sheet1!$E$52:$E$54</c:f>
              <c:numCache>
                <c:formatCode>0%</c:formatCode>
                <c:ptCount val="3"/>
                <c:pt idx="0">
                  <c:v>0.59</c:v>
                </c:pt>
                <c:pt idx="1">
                  <c:v>0.18</c:v>
                </c:pt>
                <c:pt idx="2">
                  <c:v>0.23</c:v>
                </c:pt>
              </c:numCache>
            </c:numRef>
          </c:val>
          <c:extLst>
            <c:ext xmlns:c16="http://schemas.microsoft.com/office/drawing/2014/chart" uri="{C3380CC4-5D6E-409C-BE32-E72D297353CC}">
              <c16:uniqueId val="{00000003-B234-454E-842D-A82A76D24AEE}"/>
            </c:ext>
          </c:extLst>
        </c:ser>
        <c:dLbls>
          <c:dLblPos val="outEnd"/>
          <c:showLegendKey val="0"/>
          <c:showVal val="1"/>
          <c:showCatName val="0"/>
          <c:showSerName val="0"/>
          <c:showPercent val="0"/>
          <c:showBubbleSize val="0"/>
        </c:dLbls>
        <c:gapWidth val="133"/>
        <c:overlap val="-27"/>
        <c:axId val="1872475263"/>
        <c:axId val="1872011903"/>
      </c:barChart>
      <c:catAx>
        <c:axId val="18724752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1872011903"/>
        <c:crosses val="autoZero"/>
        <c:auto val="1"/>
        <c:lblAlgn val="ctr"/>
        <c:lblOffset val="100"/>
        <c:noMultiLvlLbl val="0"/>
      </c:catAx>
      <c:valAx>
        <c:axId val="1872011903"/>
        <c:scaling>
          <c:orientation val="minMax"/>
          <c:max val="1"/>
        </c:scaling>
        <c:delete val="1"/>
        <c:axPos val="l"/>
        <c:numFmt formatCode="0%" sourceLinked="1"/>
        <c:majorTickMark val="out"/>
        <c:minorTickMark val="none"/>
        <c:tickLblPos val="nextTo"/>
        <c:crossAx val="187247526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chart>
  <c:spPr>
    <a:noFill/>
    <a:ln>
      <a:noFill/>
    </a:ln>
    <a:effectLst/>
  </c:spPr>
  <c:txPr>
    <a:bodyPr/>
    <a:lstStyle/>
    <a:p>
      <a:pPr>
        <a:defRPr sz="2400"/>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800" b="0" i="0" u="none" strike="noStrike" kern="1200" spc="0" baseline="0">
                <a:solidFill>
                  <a:schemeClr val="bg1"/>
                </a:solidFill>
                <a:latin typeface="+mj-lt"/>
                <a:ea typeface="+mn-ea"/>
                <a:cs typeface="+mn-cs"/>
              </a:defRPr>
            </a:pPr>
            <a:r>
              <a:rPr lang="en-US" dirty="0">
                <a:solidFill>
                  <a:schemeClr val="bg1"/>
                </a:solidFill>
              </a:rPr>
              <a:t>Gender</a:t>
            </a:r>
          </a:p>
        </c:rich>
      </c:tx>
      <c:overlay val="0"/>
      <c:spPr>
        <a:noFill/>
        <a:ln>
          <a:noFill/>
        </a:ln>
        <a:effectLst/>
      </c:spPr>
      <c:txPr>
        <a:bodyPr rot="0" spcFirstLastPara="1" vertOverflow="ellipsis" vert="horz" wrap="square" anchor="ctr" anchorCtr="1"/>
        <a:lstStyle/>
        <a:p>
          <a:pPr>
            <a:defRPr sz="2800" b="0" i="0" u="none" strike="noStrike" kern="1200" spc="0" baseline="0">
              <a:solidFill>
                <a:schemeClr val="bg1"/>
              </a:solidFill>
              <a:latin typeface="+mj-lt"/>
              <a:ea typeface="+mn-ea"/>
              <a:cs typeface="+mn-cs"/>
            </a:defRPr>
          </a:pPr>
          <a:endParaRPr lang="en-US"/>
        </a:p>
      </c:txPr>
    </c:title>
    <c:autoTitleDeleted val="0"/>
    <c:plotArea>
      <c:layout>
        <c:manualLayout>
          <c:layoutTarget val="inner"/>
          <c:xMode val="edge"/>
          <c:yMode val="edge"/>
          <c:x val="0.11911982338814378"/>
          <c:y val="0.12065272475421467"/>
          <c:w val="0.80070705604090853"/>
          <c:h val="0.75197456272060592"/>
        </c:manualLayout>
      </c:layout>
      <c:pieChart>
        <c:varyColors val="1"/>
        <c:ser>
          <c:idx val="0"/>
          <c:order val="0"/>
          <c:tx>
            <c:strRef>
              <c:f>Sheet1!$B$1</c:f>
              <c:strCache>
                <c:ptCount val="1"/>
                <c:pt idx="0">
                  <c:v>Gender</c:v>
                </c:pt>
              </c:strCache>
            </c:strRef>
          </c:tx>
          <c:spPr>
            <a:solidFill>
              <a:srgbClr val="FA7F24"/>
            </a:solidFill>
            <a:ln w="50800">
              <a:solidFill>
                <a:schemeClr val="bg1"/>
              </a:solidFill>
            </a:ln>
          </c:spPr>
          <c:dPt>
            <c:idx val="0"/>
            <c:bubble3D val="0"/>
            <c:spPr>
              <a:solidFill>
                <a:srgbClr val="57AEF7">
                  <a:lumMod val="75000"/>
                </a:srgbClr>
              </a:solidFill>
              <a:ln w="50800">
                <a:noFill/>
              </a:ln>
              <a:effectLst/>
            </c:spPr>
            <c:extLst>
              <c:ext xmlns:c16="http://schemas.microsoft.com/office/drawing/2014/chart" uri="{C3380CC4-5D6E-409C-BE32-E72D297353CC}">
                <c16:uniqueId val="{00000001-CC2F-5B4A-A95F-B91645EC603E}"/>
              </c:ext>
            </c:extLst>
          </c:dPt>
          <c:dPt>
            <c:idx val="1"/>
            <c:bubble3D val="0"/>
            <c:spPr>
              <a:solidFill>
                <a:srgbClr val="F7F3E9"/>
              </a:solidFill>
              <a:ln w="50800">
                <a:noFill/>
              </a:ln>
              <a:effectLst/>
            </c:spPr>
            <c:extLst>
              <c:ext xmlns:c16="http://schemas.microsoft.com/office/drawing/2014/chart" uri="{C3380CC4-5D6E-409C-BE32-E72D297353CC}">
                <c16:uniqueId val="{00000003-CC2F-5B4A-A95F-B91645EC603E}"/>
              </c:ext>
            </c:extLst>
          </c:dPt>
          <c:dPt>
            <c:idx val="2"/>
            <c:bubble3D val="0"/>
            <c:spPr>
              <a:solidFill>
                <a:srgbClr val="FA7F24"/>
              </a:solidFill>
              <a:ln w="50800">
                <a:solidFill>
                  <a:schemeClr val="bg1"/>
                </a:solidFill>
              </a:ln>
              <a:effectLst/>
            </c:spPr>
            <c:extLst>
              <c:ext xmlns:c16="http://schemas.microsoft.com/office/drawing/2014/chart" uri="{C3380CC4-5D6E-409C-BE32-E72D297353CC}">
                <c16:uniqueId val="{00000005-CC2F-5B4A-A95F-B91645EC603E}"/>
              </c:ext>
            </c:extLst>
          </c:dPt>
          <c:dLbls>
            <c:dLbl>
              <c:idx val="0"/>
              <c:spPr>
                <a:noFill/>
                <a:ln>
                  <a:noFill/>
                </a:ln>
                <a:effectLst/>
              </c:spPr>
              <c:txPr>
                <a:bodyPr rot="0" spcFirstLastPara="1" vertOverflow="ellipsis" vert="horz" wrap="square" lIns="38100" tIns="19050" rIns="38100" bIns="19050" anchor="ctr" anchorCtr="1">
                  <a:spAutoFit/>
                </a:bodyPr>
                <a:lstStyle/>
                <a:p>
                  <a:pPr>
                    <a:defRPr sz="4000" b="0" i="0" u="none" strike="noStrike" kern="1200" baseline="0">
                      <a:solidFill>
                        <a:schemeClr val="bg1"/>
                      </a:solidFill>
                      <a:latin typeface="+mj-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1-CC2F-5B4A-A95F-B91645EC603E}"/>
                </c:ext>
              </c:extLst>
            </c:dLbl>
            <c:spPr>
              <a:noFill/>
              <a:ln>
                <a:noFill/>
              </a:ln>
              <a:effectLst/>
            </c:spPr>
            <c:txPr>
              <a:bodyPr rot="0" spcFirstLastPara="1" vertOverflow="ellipsis" vert="horz" wrap="square" lIns="38100" tIns="19050" rIns="38100" bIns="19050" anchor="ctr" anchorCtr="1">
                <a:spAutoFit/>
              </a:bodyPr>
              <a:lstStyle/>
              <a:p>
                <a:pPr>
                  <a:defRPr sz="4000" b="0" i="0" u="none" strike="noStrike" kern="1200" baseline="0">
                    <a:solidFill>
                      <a:schemeClr val="tx2"/>
                    </a:solidFill>
                    <a:latin typeface="+mj-lt"/>
                    <a:ea typeface="+mn-ea"/>
                    <a:cs typeface="+mn-cs"/>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Male</c:v>
                </c:pt>
                <c:pt idx="1">
                  <c:v>Female</c:v>
                </c:pt>
              </c:strCache>
            </c:strRef>
          </c:cat>
          <c:val>
            <c:numRef>
              <c:f>Sheet1!$B$2:$B$3</c:f>
              <c:numCache>
                <c:formatCode>0%</c:formatCode>
                <c:ptCount val="2"/>
                <c:pt idx="0">
                  <c:v>0.49</c:v>
                </c:pt>
                <c:pt idx="1">
                  <c:v>0.51</c:v>
                </c:pt>
              </c:numCache>
            </c:numRef>
          </c:val>
          <c:extLst>
            <c:ext xmlns:c16="http://schemas.microsoft.com/office/drawing/2014/chart" uri="{C3380CC4-5D6E-409C-BE32-E72D297353CC}">
              <c16:uniqueId val="{00000006-CC2F-5B4A-A95F-B91645EC603E}"/>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chart>
  <c:spPr>
    <a:noFill/>
    <a:ln>
      <a:noFill/>
    </a:ln>
    <a:effectLst/>
  </c:spPr>
  <c:txPr>
    <a:bodyPr/>
    <a:lstStyle/>
    <a:p>
      <a:pPr>
        <a:defRPr>
          <a:solidFill>
            <a:schemeClr val="tx1"/>
          </a:solidFill>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200" b="0" i="0" u="none" strike="noStrike" kern="1200" spc="0" baseline="0">
                <a:solidFill>
                  <a:schemeClr val="tx1">
                    <a:lumMod val="65000"/>
                    <a:lumOff val="35000"/>
                  </a:schemeClr>
                </a:solidFill>
                <a:latin typeface="+mn-lt"/>
                <a:ea typeface="+mn-ea"/>
                <a:cs typeface="+mn-cs"/>
              </a:defRPr>
            </a:pPr>
            <a:r>
              <a:rPr lang="en-US" sz="3200" dirty="0"/>
              <a:t>Percent</a:t>
            </a:r>
            <a:r>
              <a:rPr lang="en-US" sz="3200" baseline="0" dirty="0"/>
              <a:t> of back-to-school shopping completed</a:t>
            </a:r>
            <a:endParaRPr lang="en-US" sz="3200" dirty="0"/>
          </a:p>
        </c:rich>
      </c:tx>
      <c:overlay val="0"/>
      <c:spPr>
        <a:noFill/>
        <a:ln>
          <a:noFill/>
        </a:ln>
        <a:effectLst/>
      </c:spPr>
      <c:txPr>
        <a:bodyPr rot="0" spcFirstLastPara="1" vertOverflow="ellipsis" vert="horz" wrap="square" anchor="ctr" anchorCtr="1"/>
        <a:lstStyle/>
        <a:p>
          <a:pPr>
            <a:defRPr sz="3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1554444635164632"/>
          <c:y val="0.1379379631258697"/>
          <c:w val="0.56514611291010652"/>
          <c:h val="0.81672054330962351"/>
        </c:manualLayout>
      </c:layout>
      <c:doughnutChart>
        <c:varyColors val="1"/>
        <c:ser>
          <c:idx val="0"/>
          <c:order val="0"/>
          <c:tx>
            <c:strRef>
              <c:f>Sheet1!$B$1</c:f>
              <c:strCache>
                <c:ptCount val="1"/>
                <c:pt idx="0">
                  <c:v>Sales</c:v>
                </c:pt>
              </c:strCache>
            </c:strRef>
          </c:tx>
          <c:dPt>
            <c:idx val="0"/>
            <c:bubble3D val="0"/>
            <c:spPr>
              <a:solidFill>
                <a:srgbClr val="FFC000"/>
              </a:solidFill>
              <a:ln w="19050">
                <a:solidFill>
                  <a:schemeClr val="lt1"/>
                </a:solidFill>
              </a:ln>
              <a:effectLst/>
            </c:spPr>
            <c:extLst>
              <c:ext xmlns:c16="http://schemas.microsoft.com/office/drawing/2014/chart" uri="{C3380CC4-5D6E-409C-BE32-E72D297353CC}">
                <c16:uniqueId val="{00000001-F9AA-9742-8D2D-96E089646200}"/>
              </c:ext>
            </c:extLst>
          </c:dPt>
          <c:dPt>
            <c:idx val="1"/>
            <c:bubble3D val="0"/>
            <c:spPr>
              <a:solidFill>
                <a:schemeClr val="tx1">
                  <a:alpha val="11974"/>
                </a:schemeClr>
              </a:solidFill>
              <a:ln w="19050">
                <a:solidFill>
                  <a:schemeClr val="lt1"/>
                </a:solidFill>
              </a:ln>
              <a:effectLst/>
            </c:spPr>
            <c:extLst>
              <c:ext xmlns:c16="http://schemas.microsoft.com/office/drawing/2014/chart" uri="{C3380CC4-5D6E-409C-BE32-E72D297353CC}">
                <c16:uniqueId val="{00000003-F9AA-9742-8D2D-96E089646200}"/>
              </c:ext>
            </c:extLst>
          </c:dPt>
          <c:cat>
            <c:strRef>
              <c:f>Sheet1!$A$2:$A$3</c:f>
              <c:strCache>
                <c:ptCount val="2"/>
                <c:pt idx="0">
                  <c:v> Worry about the possibility of a recession</c:v>
                </c:pt>
                <c:pt idx="1">
                  <c:v>2nd Qtr</c:v>
                </c:pt>
              </c:strCache>
            </c:strRef>
          </c:cat>
          <c:val>
            <c:numRef>
              <c:f>Sheet1!$B$2:$B$3</c:f>
              <c:numCache>
                <c:formatCode>0%</c:formatCode>
                <c:ptCount val="2"/>
                <c:pt idx="0">
                  <c:v>0.37</c:v>
                </c:pt>
                <c:pt idx="1">
                  <c:v>0.63</c:v>
                </c:pt>
              </c:numCache>
            </c:numRef>
          </c:val>
          <c:extLst>
            <c:ext xmlns:c16="http://schemas.microsoft.com/office/drawing/2014/chart" uri="{C3380CC4-5D6E-409C-BE32-E72D297353CC}">
              <c16:uniqueId val="{00000004-F9AA-9742-8D2D-96E089646200}"/>
            </c:ext>
          </c:extLst>
        </c:ser>
        <c:dLbls>
          <c:showLegendKey val="0"/>
          <c:showVal val="0"/>
          <c:showCatName val="0"/>
          <c:showSerName val="0"/>
          <c:showPercent val="0"/>
          <c:showBubbleSize val="0"/>
          <c:showLeaderLines val="1"/>
        </c:dLbls>
        <c:firstSliceAng val="0"/>
        <c:holeSize val="8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lgn="ctr" rtl="0">
              <a:defRPr sz="2800" b="0" i="0" u="none" strike="noStrike" kern="1200" spc="0" baseline="0">
                <a:solidFill>
                  <a:schemeClr val="tx1">
                    <a:lumMod val="65000"/>
                    <a:lumOff val="35000"/>
                  </a:schemeClr>
                </a:solidFill>
                <a:latin typeface="+mn-lt"/>
                <a:ea typeface="+mn-ea"/>
                <a:cs typeface="+mn-cs"/>
              </a:defRPr>
            </a:pPr>
            <a:r>
              <a:rPr lang="en-US" sz="2800" dirty="0"/>
              <a:t>Who are they shopping for?</a:t>
            </a:r>
          </a:p>
        </c:rich>
      </c:tx>
      <c:overlay val="0"/>
      <c:spPr>
        <a:noFill/>
        <a:ln>
          <a:noFill/>
        </a:ln>
        <a:effectLst/>
      </c:spPr>
      <c:txPr>
        <a:bodyPr rot="0" spcFirstLastPara="1" vertOverflow="ellipsis" vert="horz" wrap="square" anchor="ctr" anchorCtr="1"/>
        <a:lstStyle/>
        <a:p>
          <a:pPr algn="ctr" rtl="0">
            <a:defRPr sz="2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All</c:v>
                </c:pt>
              </c:strCache>
            </c:strRef>
          </c:tx>
          <c:spPr>
            <a:solidFill>
              <a:schemeClr val="tx1">
                <a:lumMod val="50000"/>
                <a:lumOff val="50000"/>
              </a:schemeClr>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 Your children</c:v>
                </c:pt>
                <c:pt idx="1">
                  <c:v> Yourself or your spouse/significant other</c:v>
                </c:pt>
                <c:pt idx="2">
                  <c:v> To donate to needy children or a school</c:v>
                </c:pt>
                <c:pt idx="3">
                  <c:v> Yourself to use when teaching</c:v>
                </c:pt>
                <c:pt idx="4">
                  <c:v> Other</c:v>
                </c:pt>
                <c:pt idx="5">
                  <c:v> To use for homeschooling</c:v>
                </c:pt>
              </c:strCache>
            </c:strRef>
          </c:cat>
          <c:val>
            <c:numRef>
              <c:f>Sheet1!$B$2:$B$7</c:f>
              <c:numCache>
                <c:formatCode>0%</c:formatCode>
                <c:ptCount val="6"/>
                <c:pt idx="0">
                  <c:v>0.65</c:v>
                </c:pt>
                <c:pt idx="1">
                  <c:v>0.22</c:v>
                </c:pt>
                <c:pt idx="2">
                  <c:v>0.17</c:v>
                </c:pt>
                <c:pt idx="3">
                  <c:v>0.15</c:v>
                </c:pt>
                <c:pt idx="4">
                  <c:v>7.0000000000000007E-2</c:v>
                </c:pt>
                <c:pt idx="5">
                  <c:v>0.06</c:v>
                </c:pt>
              </c:numCache>
            </c:numRef>
          </c:val>
          <c:extLst>
            <c:ext xmlns:c16="http://schemas.microsoft.com/office/drawing/2014/chart" uri="{C3380CC4-5D6E-409C-BE32-E72D297353CC}">
              <c16:uniqueId val="{00000000-9978-6B4B-B824-CED7121C8AA7}"/>
            </c:ext>
          </c:extLst>
        </c:ser>
        <c:dLbls>
          <c:dLblPos val="outEnd"/>
          <c:showLegendKey val="0"/>
          <c:showVal val="1"/>
          <c:showCatName val="0"/>
          <c:showSerName val="0"/>
          <c:showPercent val="0"/>
          <c:showBubbleSize val="0"/>
        </c:dLbls>
        <c:gapWidth val="240"/>
        <c:overlap val="-46"/>
        <c:axId val="1872475263"/>
        <c:axId val="1872011903"/>
      </c:barChart>
      <c:catAx>
        <c:axId val="18724752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872011903"/>
        <c:crosses val="autoZero"/>
        <c:auto val="1"/>
        <c:lblAlgn val="ctr"/>
        <c:lblOffset val="100"/>
        <c:noMultiLvlLbl val="0"/>
      </c:catAx>
      <c:valAx>
        <c:axId val="1872011903"/>
        <c:scaling>
          <c:orientation val="minMax"/>
          <c:max val="0.8"/>
        </c:scaling>
        <c:delete val="1"/>
        <c:axPos val="l"/>
        <c:numFmt formatCode="0%" sourceLinked="1"/>
        <c:majorTickMark val="out"/>
        <c:minorTickMark val="none"/>
        <c:tickLblPos val="nextTo"/>
        <c:crossAx val="187247526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840" b="0" i="0" u="none" strike="noStrike" kern="1200" spc="0" baseline="0">
                <a:solidFill>
                  <a:schemeClr val="tx1">
                    <a:lumMod val="65000"/>
                    <a:lumOff val="35000"/>
                  </a:schemeClr>
                </a:solidFill>
                <a:latin typeface="+mn-lt"/>
                <a:ea typeface="+mn-ea"/>
                <a:cs typeface="+mn-cs"/>
              </a:defRPr>
            </a:pPr>
            <a:r>
              <a:rPr lang="en-US" dirty="0"/>
              <a:t>Expected Spend on Back-to-School</a:t>
            </a:r>
          </a:p>
        </c:rich>
      </c:tx>
      <c:overlay val="0"/>
      <c:spPr>
        <a:noFill/>
        <a:ln>
          <a:noFill/>
        </a:ln>
        <a:effectLst/>
      </c:spPr>
      <c:txPr>
        <a:bodyPr rot="0" spcFirstLastPara="1" vertOverflow="ellipsis" vert="horz" wrap="square" anchor="ctr" anchorCtr="1"/>
        <a:lstStyle/>
        <a:p>
          <a:pPr>
            <a:defRPr sz="384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percentStacked"/>
        <c:varyColors val="0"/>
        <c:ser>
          <c:idx val="0"/>
          <c:order val="0"/>
          <c:tx>
            <c:strRef>
              <c:f>Sheet1!$A$73</c:f>
              <c:strCache>
                <c:ptCount val="1"/>
                <c:pt idx="0">
                  <c:v>Less than $100</c:v>
                </c:pt>
              </c:strCache>
            </c:strRef>
          </c:tx>
          <c:spPr>
            <a:solidFill>
              <a:srgbClr val="7F7F7F"/>
            </a:solidFill>
            <a:ln>
              <a:noFill/>
            </a:ln>
            <a:effectLst/>
          </c:spPr>
          <c:invertIfNegative val="0"/>
          <c:dLbls>
            <c:spPr>
              <a:noFill/>
              <a:ln>
                <a:noFill/>
              </a:ln>
              <a:effectLst/>
            </c:spPr>
            <c:txPr>
              <a:bodyPr rot="0" spcFirstLastPara="1" vertOverflow="ellipsis" vert="horz" wrap="square" anchor="ctr" anchorCtr="1"/>
              <a:lstStyle/>
              <a:p>
                <a:pPr>
                  <a:defRPr sz="3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Sheet1!$B$73</c:f>
              <c:numCache>
                <c:formatCode>0%</c:formatCode>
                <c:ptCount val="1"/>
                <c:pt idx="0">
                  <c:v>0.09</c:v>
                </c:pt>
              </c:numCache>
            </c:numRef>
          </c:val>
          <c:extLst>
            <c:ext xmlns:c16="http://schemas.microsoft.com/office/drawing/2014/chart" uri="{C3380CC4-5D6E-409C-BE32-E72D297353CC}">
              <c16:uniqueId val="{00000000-93E9-BE44-8AB0-5E13AC9073CB}"/>
            </c:ext>
          </c:extLst>
        </c:ser>
        <c:ser>
          <c:idx val="1"/>
          <c:order val="1"/>
          <c:tx>
            <c:strRef>
              <c:f>Sheet1!$A$74</c:f>
              <c:strCache>
                <c:ptCount val="1"/>
                <c:pt idx="0">
                  <c:v>$100 to $199</c:v>
                </c:pt>
              </c:strCache>
            </c:strRef>
          </c:tx>
          <c:spPr>
            <a:solidFill>
              <a:srgbClr val="2B8CE1"/>
            </a:solidFill>
            <a:ln>
              <a:noFill/>
            </a:ln>
            <a:effectLst/>
          </c:spPr>
          <c:invertIfNegative val="0"/>
          <c:dLbls>
            <c:spPr>
              <a:noFill/>
              <a:ln>
                <a:noFill/>
              </a:ln>
              <a:effectLst/>
            </c:spPr>
            <c:txPr>
              <a:bodyPr rot="0" spcFirstLastPara="1" vertOverflow="ellipsis" vert="horz" wrap="square" anchor="ctr" anchorCtr="1"/>
              <a:lstStyle/>
              <a:p>
                <a:pPr>
                  <a:defRPr sz="3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Sheet1!$B$74</c:f>
              <c:numCache>
                <c:formatCode>0%</c:formatCode>
                <c:ptCount val="1"/>
                <c:pt idx="0">
                  <c:v>0.21</c:v>
                </c:pt>
              </c:numCache>
            </c:numRef>
          </c:val>
          <c:extLst>
            <c:ext xmlns:c16="http://schemas.microsoft.com/office/drawing/2014/chart" uri="{C3380CC4-5D6E-409C-BE32-E72D297353CC}">
              <c16:uniqueId val="{00000001-93E9-BE44-8AB0-5E13AC9073CB}"/>
            </c:ext>
          </c:extLst>
        </c:ser>
        <c:ser>
          <c:idx val="2"/>
          <c:order val="2"/>
          <c:tx>
            <c:strRef>
              <c:f>Sheet1!$A$75</c:f>
              <c:strCache>
                <c:ptCount val="1"/>
                <c:pt idx="0">
                  <c:v>$200 to $499</c:v>
                </c:pt>
              </c:strCache>
            </c:strRef>
          </c:tx>
          <c:spPr>
            <a:solidFill>
              <a:srgbClr val="B2E203"/>
            </a:solidFill>
            <a:ln>
              <a:noFill/>
            </a:ln>
            <a:effectLst/>
          </c:spPr>
          <c:invertIfNegative val="0"/>
          <c:dLbls>
            <c:dLbl>
              <c:idx val="0"/>
              <c:tx>
                <c:rich>
                  <a:bodyPr/>
                  <a:lstStyle/>
                  <a:p>
                    <a:r>
                      <a:rPr lang="en-US" dirty="0"/>
                      <a:t>45%</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93E9-BE44-8AB0-5E13AC9073CB}"/>
                </c:ext>
              </c:extLst>
            </c:dLbl>
            <c:spPr>
              <a:noFill/>
              <a:ln>
                <a:noFill/>
              </a:ln>
              <a:effectLst/>
            </c:spPr>
            <c:txPr>
              <a:bodyPr rot="0" spcFirstLastPara="1" vertOverflow="ellipsis" vert="horz" wrap="square" anchor="ctr" anchorCtr="1"/>
              <a:lstStyle/>
              <a:p>
                <a:pPr>
                  <a:defRPr sz="3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Sheet1!$B$75</c:f>
              <c:numCache>
                <c:formatCode>0%</c:formatCode>
                <c:ptCount val="1"/>
                <c:pt idx="0">
                  <c:v>0.45999999999999996</c:v>
                </c:pt>
              </c:numCache>
            </c:numRef>
          </c:val>
          <c:extLst>
            <c:ext xmlns:c16="http://schemas.microsoft.com/office/drawing/2014/chart" uri="{C3380CC4-5D6E-409C-BE32-E72D297353CC}">
              <c16:uniqueId val="{00000002-93E9-BE44-8AB0-5E13AC9073CB}"/>
            </c:ext>
          </c:extLst>
        </c:ser>
        <c:ser>
          <c:idx val="3"/>
          <c:order val="3"/>
          <c:tx>
            <c:strRef>
              <c:f>Sheet1!$A$76</c:f>
              <c:strCache>
                <c:ptCount val="1"/>
                <c:pt idx="0">
                  <c:v>$500 or more</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3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Sheet1!$B$76</c:f>
              <c:numCache>
                <c:formatCode>0%</c:formatCode>
                <c:ptCount val="1"/>
                <c:pt idx="0">
                  <c:v>0.25</c:v>
                </c:pt>
              </c:numCache>
            </c:numRef>
          </c:val>
          <c:extLst>
            <c:ext xmlns:c16="http://schemas.microsoft.com/office/drawing/2014/chart" uri="{C3380CC4-5D6E-409C-BE32-E72D297353CC}">
              <c16:uniqueId val="{00000003-93E9-BE44-8AB0-5E13AC9073CB}"/>
            </c:ext>
          </c:extLst>
        </c:ser>
        <c:dLbls>
          <c:dLblPos val="ctr"/>
          <c:showLegendKey val="0"/>
          <c:showVal val="1"/>
          <c:showCatName val="0"/>
          <c:showSerName val="0"/>
          <c:showPercent val="0"/>
          <c:showBubbleSize val="0"/>
        </c:dLbls>
        <c:gapWidth val="150"/>
        <c:overlap val="100"/>
        <c:axId val="1194914047"/>
        <c:axId val="887458543"/>
      </c:barChart>
      <c:catAx>
        <c:axId val="1194914047"/>
        <c:scaling>
          <c:orientation val="minMax"/>
        </c:scaling>
        <c:delete val="1"/>
        <c:axPos val="l"/>
        <c:numFmt formatCode="General" sourceLinked="1"/>
        <c:majorTickMark val="none"/>
        <c:minorTickMark val="none"/>
        <c:tickLblPos val="nextTo"/>
        <c:crossAx val="887458543"/>
        <c:crosses val="autoZero"/>
        <c:auto val="1"/>
        <c:lblAlgn val="ctr"/>
        <c:lblOffset val="100"/>
        <c:noMultiLvlLbl val="0"/>
      </c:catAx>
      <c:valAx>
        <c:axId val="887458543"/>
        <c:scaling>
          <c:orientation val="minMax"/>
        </c:scaling>
        <c:delete val="1"/>
        <c:axPos val="b"/>
        <c:numFmt formatCode="0%" sourceLinked="1"/>
        <c:majorTickMark val="none"/>
        <c:minorTickMark val="none"/>
        <c:tickLblPos val="nextTo"/>
        <c:crossAx val="1194914047"/>
        <c:crosses val="autoZero"/>
        <c:crossBetween val="between"/>
      </c:valAx>
      <c:spPr>
        <a:noFill/>
        <a:ln>
          <a:noFill/>
        </a:ln>
        <a:effectLst/>
      </c:spPr>
    </c:plotArea>
    <c:legend>
      <c:legendPos val="t"/>
      <c:layout>
        <c:manualLayout>
          <c:xMode val="edge"/>
          <c:yMode val="edge"/>
          <c:x val="6.7961045552196328E-2"/>
          <c:y val="0.16240189125295512"/>
          <c:w val="0.86084375838490934"/>
          <c:h val="8.4471696357104303E-2"/>
        </c:manualLayout>
      </c:layout>
      <c:overlay val="0"/>
      <c:spPr>
        <a:noFill/>
        <a:ln>
          <a:noFill/>
        </a:ln>
        <a:effectLst/>
      </c:spPr>
      <c:txPr>
        <a:bodyPr rot="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3200"/>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lgn="ctr" rtl="0">
              <a:defRPr sz="3360" b="0" i="0" u="none" strike="noStrike" kern="1200" spc="0" baseline="0">
                <a:solidFill>
                  <a:schemeClr val="tx1">
                    <a:lumMod val="65000"/>
                    <a:lumOff val="35000"/>
                  </a:schemeClr>
                </a:solidFill>
                <a:latin typeface="+mn-lt"/>
                <a:ea typeface="+mn-ea"/>
                <a:cs typeface="+mn-cs"/>
              </a:defRPr>
            </a:pPr>
            <a:r>
              <a:rPr lang="en-US" dirty="0"/>
              <a:t>% Who have planned purchases but are waiting until back-to-school sales</a:t>
            </a:r>
          </a:p>
        </c:rich>
      </c:tx>
      <c:overlay val="0"/>
      <c:spPr>
        <a:noFill/>
        <a:ln>
          <a:noFill/>
        </a:ln>
        <a:effectLst/>
      </c:spPr>
      <c:txPr>
        <a:bodyPr rot="0" spcFirstLastPara="1" vertOverflow="ellipsis" vert="horz" wrap="square" anchor="ctr" anchorCtr="1"/>
        <a:lstStyle/>
        <a:p>
          <a:pPr algn="ctr" rtl="0">
            <a:defRPr sz="336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All</c:v>
                </c:pt>
              </c:strCache>
            </c:strRef>
          </c:tx>
          <c:spPr>
            <a:solidFill>
              <a:schemeClr val="tx1">
                <a:lumMod val="50000"/>
                <a:lumOff val="50000"/>
              </a:schemeClr>
            </a:solidFill>
            <a:ln>
              <a:noFill/>
            </a:ln>
            <a:effectLst/>
          </c:spPr>
          <c:invertIfNegative val="0"/>
          <c:dLbls>
            <c:spPr>
              <a:noFill/>
              <a:ln>
                <a:noFill/>
              </a:ln>
              <a:effectLst/>
            </c:spPr>
            <c:txPr>
              <a:bodyPr rot="0" spcFirstLastPara="1" vertOverflow="ellipsis" vert="horz" wrap="square" anchor="ctr" anchorCtr="1"/>
              <a:lstStyle/>
              <a:p>
                <a:pPr>
                  <a:defRPr sz="2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Sheet1!$B$2</c:f>
              <c:numCache>
                <c:formatCode>0%</c:formatCode>
                <c:ptCount val="1"/>
                <c:pt idx="0">
                  <c:v>0.67</c:v>
                </c:pt>
              </c:numCache>
            </c:numRef>
          </c:val>
          <c:extLst>
            <c:ext xmlns:c16="http://schemas.microsoft.com/office/drawing/2014/chart" uri="{C3380CC4-5D6E-409C-BE32-E72D297353CC}">
              <c16:uniqueId val="{00000000-B234-454E-842D-A82A76D24AEE}"/>
            </c:ext>
          </c:extLst>
        </c:ser>
        <c:ser>
          <c:idx val="1"/>
          <c:order val="1"/>
          <c:tx>
            <c:strRef>
              <c:f>Sheet1!$C$1</c:f>
              <c:strCache>
                <c:ptCount val="1"/>
                <c:pt idx="0">
                  <c:v>Gen Z</c:v>
                </c:pt>
              </c:strCache>
            </c:strRef>
          </c:tx>
          <c:spPr>
            <a:solidFill>
              <a:srgbClr val="104674"/>
            </a:solidFill>
            <a:ln>
              <a:noFill/>
            </a:ln>
            <a:effectLst/>
          </c:spPr>
          <c:invertIfNegative val="0"/>
          <c:dLbls>
            <c:spPr>
              <a:noFill/>
              <a:ln>
                <a:noFill/>
              </a:ln>
              <a:effectLst/>
            </c:spPr>
            <c:txPr>
              <a:bodyPr rot="0" spcFirstLastPara="1" vertOverflow="ellipsis" vert="horz" wrap="square" anchor="ctr" anchorCtr="1"/>
              <a:lstStyle/>
              <a:p>
                <a:pPr>
                  <a:defRPr sz="2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Sheet1!$C$2</c:f>
              <c:numCache>
                <c:formatCode>0%</c:formatCode>
                <c:ptCount val="1"/>
                <c:pt idx="0">
                  <c:v>0.75</c:v>
                </c:pt>
              </c:numCache>
            </c:numRef>
          </c:val>
          <c:extLst>
            <c:ext xmlns:c16="http://schemas.microsoft.com/office/drawing/2014/chart" uri="{C3380CC4-5D6E-409C-BE32-E72D297353CC}">
              <c16:uniqueId val="{00000001-B234-454E-842D-A82A76D24AEE}"/>
            </c:ext>
          </c:extLst>
        </c:ser>
        <c:ser>
          <c:idx val="2"/>
          <c:order val="2"/>
          <c:tx>
            <c:strRef>
              <c:f>Sheet1!$D$1</c:f>
              <c:strCache>
                <c:ptCount val="1"/>
                <c:pt idx="0">
                  <c:v>Millennial</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2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Sheet1!$D$2</c:f>
              <c:numCache>
                <c:formatCode>0%</c:formatCode>
                <c:ptCount val="1"/>
                <c:pt idx="0">
                  <c:v>0.67</c:v>
                </c:pt>
              </c:numCache>
            </c:numRef>
          </c:val>
          <c:extLst>
            <c:ext xmlns:c16="http://schemas.microsoft.com/office/drawing/2014/chart" uri="{C3380CC4-5D6E-409C-BE32-E72D297353CC}">
              <c16:uniqueId val="{00000002-B234-454E-842D-A82A76D24AEE}"/>
            </c:ext>
          </c:extLst>
        </c:ser>
        <c:ser>
          <c:idx val="3"/>
          <c:order val="3"/>
          <c:tx>
            <c:strRef>
              <c:f>Sheet1!$E$1</c:f>
              <c:strCache>
                <c:ptCount val="1"/>
                <c:pt idx="0">
                  <c:v>Gen X</c:v>
                </c:pt>
              </c:strCache>
            </c:strRef>
          </c:tx>
          <c:spPr>
            <a:solidFill>
              <a:schemeClr val="tx1">
                <a:lumMod val="75000"/>
                <a:lumOff val="25000"/>
              </a:schemeClr>
            </a:solidFill>
            <a:ln>
              <a:noFill/>
            </a:ln>
            <a:effectLst/>
          </c:spPr>
          <c:invertIfNegative val="0"/>
          <c:dLbls>
            <c:spPr>
              <a:noFill/>
              <a:ln>
                <a:noFill/>
              </a:ln>
              <a:effectLst/>
            </c:spPr>
            <c:txPr>
              <a:bodyPr rot="0" spcFirstLastPara="1" vertOverflow="ellipsis" vert="horz" wrap="square" anchor="ctr" anchorCtr="1"/>
              <a:lstStyle/>
              <a:p>
                <a:pPr>
                  <a:defRPr sz="2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Sheet1!$E$2</c:f>
              <c:numCache>
                <c:formatCode>0%</c:formatCode>
                <c:ptCount val="1"/>
                <c:pt idx="0">
                  <c:v>0.59</c:v>
                </c:pt>
              </c:numCache>
            </c:numRef>
          </c:val>
          <c:extLst>
            <c:ext xmlns:c16="http://schemas.microsoft.com/office/drawing/2014/chart" uri="{C3380CC4-5D6E-409C-BE32-E72D297353CC}">
              <c16:uniqueId val="{00000003-B234-454E-842D-A82A76D24AEE}"/>
            </c:ext>
          </c:extLst>
        </c:ser>
        <c:dLbls>
          <c:dLblPos val="outEnd"/>
          <c:showLegendKey val="0"/>
          <c:showVal val="1"/>
          <c:showCatName val="0"/>
          <c:showSerName val="0"/>
          <c:showPercent val="0"/>
          <c:showBubbleSize val="0"/>
        </c:dLbls>
        <c:gapWidth val="219"/>
        <c:overlap val="-27"/>
        <c:axId val="1872475263"/>
        <c:axId val="1872011903"/>
      </c:barChart>
      <c:catAx>
        <c:axId val="1872475263"/>
        <c:scaling>
          <c:orientation val="minMax"/>
        </c:scaling>
        <c:delete val="1"/>
        <c:axPos val="b"/>
        <c:numFmt formatCode="General" sourceLinked="1"/>
        <c:majorTickMark val="out"/>
        <c:minorTickMark val="none"/>
        <c:tickLblPos val="nextTo"/>
        <c:crossAx val="1872011903"/>
        <c:crosses val="autoZero"/>
        <c:auto val="1"/>
        <c:lblAlgn val="ctr"/>
        <c:lblOffset val="100"/>
        <c:noMultiLvlLbl val="0"/>
      </c:catAx>
      <c:valAx>
        <c:axId val="1872011903"/>
        <c:scaling>
          <c:orientation val="minMax"/>
          <c:max val="1"/>
          <c:min val="0"/>
        </c:scaling>
        <c:delete val="1"/>
        <c:axPos val="l"/>
        <c:numFmt formatCode="0%" sourceLinked="1"/>
        <c:majorTickMark val="out"/>
        <c:minorTickMark val="none"/>
        <c:tickLblPos val="nextTo"/>
        <c:crossAx val="187247526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800"/>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Sheet1!$I$102</c:f>
              <c:strCache>
                <c:ptCount val="1"/>
                <c:pt idx="0">
                  <c:v>Purchases</c:v>
                </c:pt>
              </c:strCache>
            </c:strRef>
          </c:tx>
          <c:dPt>
            <c:idx val="0"/>
            <c:bubble3D val="0"/>
            <c:spPr>
              <a:solidFill>
                <a:srgbClr val="FFC000"/>
              </a:solidFill>
              <a:ln w="19050">
                <a:solidFill>
                  <a:schemeClr val="lt1"/>
                </a:solidFill>
              </a:ln>
              <a:effectLst/>
            </c:spPr>
            <c:extLst>
              <c:ext xmlns:c16="http://schemas.microsoft.com/office/drawing/2014/chart" uri="{C3380CC4-5D6E-409C-BE32-E72D297353CC}">
                <c16:uniqueId val="{00000001-D6AF-ED47-9A3E-E390EF853C54}"/>
              </c:ext>
            </c:extLst>
          </c:dPt>
          <c:dPt>
            <c:idx val="1"/>
            <c:bubble3D val="0"/>
            <c:spPr>
              <a:solidFill>
                <a:srgbClr val="2B8CE1"/>
              </a:solidFill>
              <a:ln w="19050">
                <a:solidFill>
                  <a:schemeClr val="lt1"/>
                </a:solidFill>
              </a:ln>
              <a:effectLst/>
            </c:spPr>
            <c:extLst>
              <c:ext xmlns:c16="http://schemas.microsoft.com/office/drawing/2014/chart" uri="{C3380CC4-5D6E-409C-BE32-E72D297353CC}">
                <c16:uniqueId val="{00000003-D6AF-ED47-9A3E-E390EF853C54}"/>
              </c:ext>
            </c:extLst>
          </c:dPt>
          <c:dLbls>
            <c:dLbl>
              <c:idx val="1"/>
              <c:spPr>
                <a:noFill/>
                <a:ln>
                  <a:noFill/>
                </a:ln>
                <a:effectLst/>
              </c:spPr>
              <c:txPr>
                <a:bodyPr rot="0" spcFirstLastPara="1" vertOverflow="ellipsis" vert="horz" wrap="square" lIns="38100" tIns="19050" rIns="38100" bIns="19050" anchor="ctr" anchorCtr="1">
                  <a:spAutoFit/>
                </a:bodyPr>
                <a:lstStyle/>
                <a:p>
                  <a:pPr>
                    <a:defRPr sz="4000" b="0" i="0" u="none" strike="noStrike" kern="1200" baseline="0">
                      <a:solidFill>
                        <a:schemeClr val="bg1"/>
                      </a:solidFill>
                      <a:latin typeface="+mn-lt"/>
                      <a:ea typeface="+mn-ea"/>
                      <a:cs typeface="+mn-cs"/>
                    </a:defRPr>
                  </a:pPr>
                  <a:endParaRPr lang="en-US"/>
                </a:p>
              </c:txPr>
              <c:dLblPos val="ctr"/>
              <c:showLegendKey val="0"/>
              <c:showVal val="1"/>
              <c:showCatName val="1"/>
              <c:showSerName val="0"/>
              <c:showPercent val="0"/>
              <c:showBubbleSize val="0"/>
              <c:extLst>
                <c:ext xmlns:c16="http://schemas.microsoft.com/office/drawing/2014/chart" uri="{C3380CC4-5D6E-409C-BE32-E72D297353CC}">
                  <c16:uniqueId val="{00000003-D6AF-ED47-9A3E-E390EF853C54}"/>
                </c:ext>
              </c:extLst>
            </c:dLbl>
            <c:spPr>
              <a:noFill/>
              <a:ln>
                <a:noFill/>
              </a:ln>
              <a:effectLst/>
            </c:spPr>
            <c:txPr>
              <a:bodyPr rot="0" spcFirstLastPara="1" vertOverflow="ellipsis" vert="horz" wrap="square" lIns="38100" tIns="19050" rIns="38100" bIns="19050" anchor="ctr" anchorCtr="1">
                <a:spAutoFit/>
              </a:bodyPr>
              <a:lstStyle/>
              <a:p>
                <a:pPr>
                  <a:defRPr sz="40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Sheet1!$H$103:$H$104</c:f>
              <c:strCache>
                <c:ptCount val="2"/>
                <c:pt idx="0">
                  <c:v>In-store</c:v>
                </c:pt>
                <c:pt idx="1">
                  <c:v>Online</c:v>
                </c:pt>
              </c:strCache>
            </c:strRef>
          </c:cat>
          <c:val>
            <c:numRef>
              <c:f>Sheet1!$I$103:$I$104</c:f>
              <c:numCache>
                <c:formatCode>0%</c:formatCode>
                <c:ptCount val="2"/>
                <c:pt idx="0">
                  <c:v>0.6</c:v>
                </c:pt>
                <c:pt idx="1">
                  <c:v>0.4</c:v>
                </c:pt>
              </c:numCache>
            </c:numRef>
          </c:val>
          <c:extLst>
            <c:ext xmlns:c16="http://schemas.microsoft.com/office/drawing/2014/chart" uri="{C3380CC4-5D6E-409C-BE32-E72D297353CC}">
              <c16:uniqueId val="{00000004-D6AF-ED47-9A3E-E390EF853C54}"/>
            </c:ext>
          </c:extLst>
        </c:ser>
        <c:dLbls>
          <c:dLblPos val="ctr"/>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lgn="ctr" rtl="0">
              <a:defRPr sz="2880" b="0" i="0" u="none" strike="noStrike" kern="1200" spc="0" baseline="0">
                <a:solidFill>
                  <a:schemeClr val="tx1">
                    <a:lumMod val="65000"/>
                    <a:lumOff val="35000"/>
                  </a:schemeClr>
                </a:solidFill>
                <a:latin typeface="+mn-lt"/>
                <a:ea typeface="+mn-ea"/>
                <a:cs typeface="+mn-cs"/>
              </a:defRPr>
            </a:pPr>
            <a:r>
              <a:rPr lang="en-US" dirty="0"/>
              <a:t>Back-to-school supply categories being purchased </a:t>
            </a:r>
          </a:p>
        </c:rich>
      </c:tx>
      <c:overlay val="0"/>
      <c:spPr>
        <a:noFill/>
        <a:ln>
          <a:noFill/>
        </a:ln>
        <a:effectLst/>
      </c:spPr>
      <c:txPr>
        <a:bodyPr rot="0" spcFirstLastPara="1" vertOverflow="ellipsis" vert="horz" wrap="square" anchor="ctr" anchorCtr="1"/>
        <a:lstStyle/>
        <a:p>
          <a:pPr algn="ctr" rtl="0">
            <a:defRPr sz="28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3583815028901737E-3"/>
          <c:y val="9.9068901303538182E-2"/>
          <c:w val="0.9872832369942196"/>
          <c:h val="0.66916758310239155"/>
        </c:manualLayout>
      </c:layout>
      <c:barChart>
        <c:barDir val="col"/>
        <c:grouping val="clustered"/>
        <c:varyColors val="0"/>
        <c:ser>
          <c:idx val="0"/>
          <c:order val="0"/>
          <c:tx>
            <c:strRef>
              <c:f>Sheet1!$B$1</c:f>
              <c:strCache>
                <c:ptCount val="1"/>
                <c:pt idx="0">
                  <c:v>Column2</c:v>
                </c:pt>
              </c:strCache>
            </c:strRef>
          </c:tx>
          <c:spPr>
            <a:solidFill>
              <a:schemeClr val="tx1">
                <a:lumMod val="50000"/>
                <a:lumOff val="50000"/>
              </a:schemeClr>
            </a:solidFill>
            <a:ln>
              <a:noFill/>
            </a:ln>
            <a:effectLst/>
          </c:spPr>
          <c:invertIfNegative val="0"/>
          <c:dLbls>
            <c:spPr>
              <a:noFill/>
              <a:ln>
                <a:noFill/>
              </a:ln>
              <a:effectLst/>
            </c:spPr>
            <c:txPr>
              <a:bodyPr rot="0" spcFirstLastPara="1" vertOverflow="ellipsis" vert="horz" wrap="square" anchor="ctr" anchorCtr="1"/>
              <a:lstStyle/>
              <a:p>
                <a:pPr>
                  <a:defRPr sz="2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  Pens / Pencils / Markers</c:v>
                </c:pt>
                <c:pt idx="1">
                  <c:v>  Notebooks</c:v>
                </c:pt>
                <c:pt idx="2">
                  <c:v>  Paper</c:v>
                </c:pt>
                <c:pt idx="3">
                  <c:v>  Backpack</c:v>
                </c:pt>
                <c:pt idx="4">
                  <c:v>  3 ring binder</c:v>
                </c:pt>
                <c:pt idx="5">
                  <c:v>  Hand sanitizer</c:v>
                </c:pt>
                <c:pt idx="6">
                  <c:v>Disinfecting wipes</c:v>
                </c:pt>
                <c:pt idx="7">
                  <c:v>  Books</c:v>
                </c:pt>
                <c:pt idx="8">
                  <c:v>  Lunch box</c:v>
                </c:pt>
                <c:pt idx="9">
                  <c:v>  Tech (calculator, tablet, etc )</c:v>
                </c:pt>
                <c:pt idx="10">
                  <c:v>  Masks</c:v>
                </c:pt>
                <c:pt idx="11">
                  <c:v>Computer</c:v>
                </c:pt>
                <c:pt idx="12">
                  <c:v>  Sports club gear</c:v>
                </c:pt>
              </c:strCache>
            </c:strRef>
          </c:cat>
          <c:val>
            <c:numRef>
              <c:f>Sheet1!$B$2:$B$14</c:f>
              <c:numCache>
                <c:formatCode>0%</c:formatCode>
                <c:ptCount val="13"/>
                <c:pt idx="0">
                  <c:v>0.87</c:v>
                </c:pt>
                <c:pt idx="1">
                  <c:v>0.84</c:v>
                </c:pt>
                <c:pt idx="2">
                  <c:v>0.73</c:v>
                </c:pt>
                <c:pt idx="3">
                  <c:v>0.63</c:v>
                </c:pt>
                <c:pt idx="4">
                  <c:v>0.57999999999999996</c:v>
                </c:pt>
                <c:pt idx="5">
                  <c:v>0.57999999999999996</c:v>
                </c:pt>
                <c:pt idx="6">
                  <c:v>0.48</c:v>
                </c:pt>
                <c:pt idx="7">
                  <c:v>0.4</c:v>
                </c:pt>
                <c:pt idx="8">
                  <c:v>0.36</c:v>
                </c:pt>
                <c:pt idx="9">
                  <c:v>0.36</c:v>
                </c:pt>
                <c:pt idx="10">
                  <c:v>0.35</c:v>
                </c:pt>
                <c:pt idx="11">
                  <c:v>0.26</c:v>
                </c:pt>
                <c:pt idx="12">
                  <c:v>0.15</c:v>
                </c:pt>
              </c:numCache>
            </c:numRef>
          </c:val>
          <c:extLst>
            <c:ext xmlns:c16="http://schemas.microsoft.com/office/drawing/2014/chart" uri="{C3380CC4-5D6E-409C-BE32-E72D297353CC}">
              <c16:uniqueId val="{00000000-B234-454E-842D-A82A76D24AEE}"/>
            </c:ext>
          </c:extLst>
        </c:ser>
        <c:dLbls>
          <c:dLblPos val="outEnd"/>
          <c:showLegendKey val="0"/>
          <c:showVal val="1"/>
          <c:showCatName val="0"/>
          <c:showSerName val="0"/>
          <c:showPercent val="0"/>
          <c:showBubbleSize val="0"/>
        </c:dLbls>
        <c:gapWidth val="219"/>
        <c:overlap val="-27"/>
        <c:axId val="1872475263"/>
        <c:axId val="1872011903"/>
      </c:barChart>
      <c:catAx>
        <c:axId val="18724752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1872011903"/>
        <c:crosses val="autoZero"/>
        <c:auto val="1"/>
        <c:lblAlgn val="ctr"/>
        <c:lblOffset val="100"/>
        <c:noMultiLvlLbl val="0"/>
      </c:catAx>
      <c:valAx>
        <c:axId val="1872011903"/>
        <c:scaling>
          <c:orientation val="minMax"/>
          <c:min val="0"/>
        </c:scaling>
        <c:delete val="1"/>
        <c:axPos val="l"/>
        <c:numFmt formatCode="0%" sourceLinked="1"/>
        <c:majorTickMark val="out"/>
        <c:minorTickMark val="none"/>
        <c:tickLblPos val="nextTo"/>
        <c:crossAx val="187247526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0.34464</cdr:x>
      <cdr:y>0.44859</cdr:y>
    </cdr:from>
    <cdr:to>
      <cdr:x>0.65536</cdr:x>
      <cdr:y>0.61051</cdr:y>
    </cdr:to>
    <cdr:sp macro="" textlink="">
      <cdr:nvSpPr>
        <cdr:cNvPr id="2" name="TextBox 1">
          <a:extLst xmlns:a="http://schemas.openxmlformats.org/drawingml/2006/main">
            <a:ext uri="{FF2B5EF4-FFF2-40B4-BE49-F238E27FC236}">
              <a16:creationId xmlns:a16="http://schemas.microsoft.com/office/drawing/2014/main" id="{FA46967A-3D1E-E9D6-CD62-47B0C0B8D95D}"/>
            </a:ext>
          </a:extLst>
        </cdr:cNvPr>
        <cdr:cNvSpPr txBox="1"/>
      </cdr:nvSpPr>
      <cdr:spPr>
        <a:xfrm xmlns:a="http://schemas.openxmlformats.org/drawingml/2006/main">
          <a:off x="2759709" y="3416940"/>
          <a:ext cx="2488094" cy="123334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8000" b="1" dirty="0">
              <a:latin typeface="Arial" panose="020B0604020202020204" pitchFamily="34" charset="0"/>
              <a:cs typeface="Arial" panose="020B0604020202020204" pitchFamily="34" charset="0"/>
            </a:rPr>
            <a:t>37%</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162DC5-9237-1648-B708-F6D05492BE26}" type="datetimeFigureOut">
              <a:rPr lang="en-US" smtClean="0"/>
              <a:t>8/16/22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37055C-44E0-B643-843B-78343DB94450}" type="slidenum">
              <a:rPr lang="en-US" smtClean="0"/>
              <a:t>‹#›</a:t>
            </a:fld>
            <a:endParaRPr lang="en-US" dirty="0"/>
          </a:p>
        </p:txBody>
      </p:sp>
    </p:spTree>
    <p:extLst>
      <p:ext uri="{BB962C8B-B14F-4D97-AF65-F5344CB8AC3E}">
        <p14:creationId xmlns:p14="http://schemas.microsoft.com/office/powerpoint/2010/main" val="1162664360"/>
      </p:ext>
    </p:extLst>
  </p:cSld>
  <p:clrMap bg1="lt1" tx1="dk1" bg2="lt2" tx2="dk2" accent1="accent1" accent2="accent2" accent3="accent3" accent4="accent4" accent5="accent5" accent6="accent6" hlink="hlink" folHlink="folHlink"/>
  <p:notesStyle>
    <a:lvl1pPr marL="0" algn="l" defTabSz="1828891" rtl="0" eaLnBrk="1" latinLnBrk="0" hangingPunct="1">
      <a:defRPr sz="2400" kern="1200">
        <a:solidFill>
          <a:schemeClr val="tx1"/>
        </a:solidFill>
        <a:latin typeface="+mn-lt"/>
        <a:ea typeface="+mn-ea"/>
        <a:cs typeface="+mn-cs"/>
      </a:defRPr>
    </a:lvl1pPr>
    <a:lvl2pPr marL="914446" algn="l" defTabSz="1828891" rtl="0" eaLnBrk="1" latinLnBrk="0" hangingPunct="1">
      <a:defRPr sz="2400" kern="1200">
        <a:solidFill>
          <a:schemeClr val="tx1"/>
        </a:solidFill>
        <a:latin typeface="+mn-lt"/>
        <a:ea typeface="+mn-ea"/>
        <a:cs typeface="+mn-cs"/>
      </a:defRPr>
    </a:lvl2pPr>
    <a:lvl3pPr marL="1828891" algn="l" defTabSz="1828891" rtl="0" eaLnBrk="1" latinLnBrk="0" hangingPunct="1">
      <a:defRPr sz="2400" kern="1200">
        <a:solidFill>
          <a:schemeClr val="tx1"/>
        </a:solidFill>
        <a:latin typeface="+mn-lt"/>
        <a:ea typeface="+mn-ea"/>
        <a:cs typeface="+mn-cs"/>
      </a:defRPr>
    </a:lvl3pPr>
    <a:lvl4pPr marL="2743337" algn="l" defTabSz="1828891" rtl="0" eaLnBrk="1" latinLnBrk="0" hangingPunct="1">
      <a:defRPr sz="2400" kern="1200">
        <a:solidFill>
          <a:schemeClr val="tx1"/>
        </a:solidFill>
        <a:latin typeface="+mn-lt"/>
        <a:ea typeface="+mn-ea"/>
        <a:cs typeface="+mn-cs"/>
      </a:defRPr>
    </a:lvl4pPr>
    <a:lvl5pPr marL="3657783" algn="l" defTabSz="1828891" rtl="0" eaLnBrk="1" latinLnBrk="0" hangingPunct="1">
      <a:defRPr sz="2400" kern="1200">
        <a:solidFill>
          <a:schemeClr val="tx1"/>
        </a:solidFill>
        <a:latin typeface="+mn-lt"/>
        <a:ea typeface="+mn-ea"/>
        <a:cs typeface="+mn-cs"/>
      </a:defRPr>
    </a:lvl5pPr>
    <a:lvl6pPr marL="4572229" algn="l" defTabSz="1828891" rtl="0" eaLnBrk="1" latinLnBrk="0" hangingPunct="1">
      <a:defRPr sz="2400" kern="1200">
        <a:solidFill>
          <a:schemeClr val="tx1"/>
        </a:solidFill>
        <a:latin typeface="+mn-lt"/>
        <a:ea typeface="+mn-ea"/>
        <a:cs typeface="+mn-cs"/>
      </a:defRPr>
    </a:lvl6pPr>
    <a:lvl7pPr marL="5486674" algn="l" defTabSz="1828891" rtl="0" eaLnBrk="1" latinLnBrk="0" hangingPunct="1">
      <a:defRPr sz="2400" kern="1200">
        <a:solidFill>
          <a:schemeClr val="tx1"/>
        </a:solidFill>
        <a:latin typeface="+mn-lt"/>
        <a:ea typeface="+mn-ea"/>
        <a:cs typeface="+mn-cs"/>
      </a:defRPr>
    </a:lvl7pPr>
    <a:lvl8pPr marL="6401120" algn="l" defTabSz="1828891" rtl="0" eaLnBrk="1" latinLnBrk="0" hangingPunct="1">
      <a:defRPr sz="2400" kern="1200">
        <a:solidFill>
          <a:schemeClr val="tx1"/>
        </a:solidFill>
        <a:latin typeface="+mn-lt"/>
        <a:ea typeface="+mn-ea"/>
        <a:cs typeface="+mn-cs"/>
      </a:defRPr>
    </a:lvl8pPr>
    <a:lvl9pPr marL="7315566" algn="l" defTabSz="1828891"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37055C-44E0-B643-843B-78343DB94450}" type="slidenum">
              <a:rPr lang="en-US" smtClean="0"/>
              <a:t>1</a:t>
            </a:fld>
            <a:endParaRPr lang="en-US" dirty="0"/>
          </a:p>
        </p:txBody>
      </p:sp>
    </p:spTree>
    <p:extLst>
      <p:ext uri="{BB962C8B-B14F-4D97-AF65-F5344CB8AC3E}">
        <p14:creationId xmlns:p14="http://schemas.microsoft.com/office/powerpoint/2010/main" val="21098065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37055C-44E0-B643-843B-78343DB94450}" type="slidenum">
              <a:rPr lang="en-US" smtClean="0"/>
              <a:t>21</a:t>
            </a:fld>
            <a:endParaRPr lang="en-US" dirty="0"/>
          </a:p>
        </p:txBody>
      </p:sp>
    </p:spTree>
    <p:extLst>
      <p:ext uri="{BB962C8B-B14F-4D97-AF65-F5344CB8AC3E}">
        <p14:creationId xmlns:p14="http://schemas.microsoft.com/office/powerpoint/2010/main" val="35413787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endParaRPr lang="en-US" dirty="0"/>
          </a:p>
        </p:txBody>
      </p:sp>
      <p:sp>
        <p:nvSpPr>
          <p:cNvPr id="4" name="Slide Number Placeholder 3"/>
          <p:cNvSpPr>
            <a:spLocks noGrp="1"/>
          </p:cNvSpPr>
          <p:nvPr>
            <p:ph type="sldNum" sz="quarter" idx="5"/>
          </p:nvPr>
        </p:nvSpPr>
        <p:spPr/>
        <p:txBody>
          <a:bodyPr/>
          <a:lstStyle/>
          <a:p>
            <a:fld id="{6B37055C-44E0-B643-843B-78343DB94450}" type="slidenum">
              <a:rPr lang="en-US" smtClean="0"/>
              <a:t>26</a:t>
            </a:fld>
            <a:endParaRPr lang="en-US" dirty="0"/>
          </a:p>
        </p:txBody>
      </p:sp>
    </p:spTree>
    <p:extLst>
      <p:ext uri="{BB962C8B-B14F-4D97-AF65-F5344CB8AC3E}">
        <p14:creationId xmlns:p14="http://schemas.microsoft.com/office/powerpoint/2010/main" val="25880275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endParaRPr lang="en-US" dirty="0"/>
          </a:p>
        </p:txBody>
      </p:sp>
      <p:sp>
        <p:nvSpPr>
          <p:cNvPr id="4" name="Slide Number Placeholder 3"/>
          <p:cNvSpPr>
            <a:spLocks noGrp="1"/>
          </p:cNvSpPr>
          <p:nvPr>
            <p:ph type="sldNum" sz="quarter" idx="5"/>
          </p:nvPr>
        </p:nvSpPr>
        <p:spPr/>
        <p:txBody>
          <a:bodyPr/>
          <a:lstStyle/>
          <a:p>
            <a:fld id="{6B37055C-44E0-B643-843B-78343DB94450}" type="slidenum">
              <a:rPr lang="en-US" smtClean="0"/>
              <a:t>27</a:t>
            </a:fld>
            <a:endParaRPr lang="en-US" dirty="0"/>
          </a:p>
        </p:txBody>
      </p:sp>
    </p:spTree>
    <p:extLst>
      <p:ext uri="{BB962C8B-B14F-4D97-AF65-F5344CB8AC3E}">
        <p14:creationId xmlns:p14="http://schemas.microsoft.com/office/powerpoint/2010/main" val="41491320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90000"/>
              </a:lnSpc>
              <a:spcBef>
                <a:spcPts val="0"/>
              </a:spcBef>
              <a:spcAft>
                <a:spcPts val="0"/>
              </a:spcAft>
              <a:buClr>
                <a:schemeClr val="dk1"/>
              </a:buClr>
              <a:buSzPts val="4920"/>
              <a:buFont typeface="Arial Black"/>
              <a:buNone/>
            </a:pPr>
            <a:endParaRPr lang="en-US" sz="2400" dirty="0">
              <a:solidFill>
                <a:schemeClr val="bg1"/>
              </a:solidFill>
            </a:endParaRPr>
          </a:p>
        </p:txBody>
      </p:sp>
      <p:sp>
        <p:nvSpPr>
          <p:cNvPr id="4" name="Slide Number Placeholder 3"/>
          <p:cNvSpPr>
            <a:spLocks noGrp="1"/>
          </p:cNvSpPr>
          <p:nvPr>
            <p:ph type="sldNum" sz="quarter" idx="5"/>
          </p:nvPr>
        </p:nvSpPr>
        <p:spPr/>
        <p:txBody>
          <a:bodyPr/>
          <a:lstStyle/>
          <a:p>
            <a:fld id="{6B37055C-44E0-B643-843B-78343DB94450}" type="slidenum">
              <a:rPr lang="en-US" smtClean="0"/>
              <a:t>28</a:t>
            </a:fld>
            <a:endParaRPr lang="en-US" dirty="0"/>
          </a:p>
        </p:txBody>
      </p:sp>
    </p:spTree>
    <p:extLst>
      <p:ext uri="{BB962C8B-B14F-4D97-AF65-F5344CB8AC3E}">
        <p14:creationId xmlns:p14="http://schemas.microsoft.com/office/powerpoint/2010/main" val="39589537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As American children gear up to return back-to-school</a:t>
            </a:r>
          </a:p>
          <a:p>
            <a:pPr algn="l"/>
            <a:r>
              <a:rPr lang="en-US" dirty="0"/>
              <a:t>45% of Americans shopping back-to-school</a:t>
            </a:r>
          </a:p>
          <a:p>
            <a:pPr algn="l"/>
            <a:r>
              <a:rPr lang="en-US" sz="2400" dirty="0"/>
              <a:t>What percent of parents are planning to shop for school supplies or apparel?</a:t>
            </a:r>
          </a:p>
          <a:p>
            <a:pPr algn="l"/>
            <a:endParaRPr lang="en-US" dirty="0"/>
          </a:p>
        </p:txBody>
      </p:sp>
      <p:sp>
        <p:nvSpPr>
          <p:cNvPr id="4" name="Slide Number Placeholder 3"/>
          <p:cNvSpPr>
            <a:spLocks noGrp="1"/>
          </p:cNvSpPr>
          <p:nvPr>
            <p:ph type="sldNum" sz="quarter" idx="5"/>
          </p:nvPr>
        </p:nvSpPr>
        <p:spPr/>
        <p:txBody>
          <a:bodyPr/>
          <a:lstStyle/>
          <a:p>
            <a:fld id="{6B37055C-44E0-B643-843B-78343DB94450}" type="slidenum">
              <a:rPr lang="en-US" smtClean="0"/>
              <a:t>6</a:t>
            </a:fld>
            <a:endParaRPr lang="en-US" dirty="0"/>
          </a:p>
        </p:txBody>
      </p:sp>
    </p:spTree>
    <p:extLst>
      <p:ext uri="{BB962C8B-B14F-4D97-AF65-F5344CB8AC3E}">
        <p14:creationId xmlns:p14="http://schemas.microsoft.com/office/powerpoint/2010/main" val="34452210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828891" rtl="0" eaLnBrk="1" fontAlgn="auto" latinLnBrk="0" hangingPunct="1">
              <a:lnSpc>
                <a:spcPct val="100000"/>
              </a:lnSpc>
              <a:spcBef>
                <a:spcPts val="0"/>
              </a:spcBef>
              <a:spcAft>
                <a:spcPts val="0"/>
              </a:spcAft>
              <a:buClrTx/>
              <a:buSzTx/>
              <a:buFontTx/>
              <a:buNone/>
              <a:tabLst/>
              <a:defRPr/>
            </a:pPr>
            <a:r>
              <a:rPr lang="en-US" dirty="0"/>
              <a:t>Not surprisingly, with inflation continuing to dominate the headlines, planned spending is up this year. 70% plan to spend at least $200 and the share of people that plan to spend $500 or more has climbed to 25%</a:t>
            </a:r>
          </a:p>
          <a:p>
            <a:endParaRPr lang="en-US" dirty="0"/>
          </a:p>
        </p:txBody>
      </p:sp>
      <p:sp>
        <p:nvSpPr>
          <p:cNvPr id="4" name="Slide Number Placeholder 3"/>
          <p:cNvSpPr>
            <a:spLocks noGrp="1"/>
          </p:cNvSpPr>
          <p:nvPr>
            <p:ph type="sldNum" sz="quarter" idx="5"/>
          </p:nvPr>
        </p:nvSpPr>
        <p:spPr/>
        <p:txBody>
          <a:bodyPr/>
          <a:lstStyle/>
          <a:p>
            <a:fld id="{6B37055C-44E0-B643-843B-78343DB94450}" type="slidenum">
              <a:rPr lang="en-US" smtClean="0"/>
              <a:t>7</a:t>
            </a:fld>
            <a:endParaRPr lang="en-US" dirty="0"/>
          </a:p>
        </p:txBody>
      </p:sp>
    </p:spTree>
    <p:extLst>
      <p:ext uri="{BB962C8B-B14F-4D97-AF65-F5344CB8AC3E}">
        <p14:creationId xmlns:p14="http://schemas.microsoft.com/office/powerpoint/2010/main" val="39778038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37055C-44E0-B643-843B-78343DB94450}" type="slidenum">
              <a:rPr lang="en-US" smtClean="0"/>
              <a:t>8</a:t>
            </a:fld>
            <a:endParaRPr lang="en-US" dirty="0"/>
          </a:p>
        </p:txBody>
      </p:sp>
    </p:spTree>
    <p:extLst>
      <p:ext uri="{BB962C8B-B14F-4D97-AF65-F5344CB8AC3E}">
        <p14:creationId xmlns:p14="http://schemas.microsoft.com/office/powerpoint/2010/main" val="21849921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37055C-44E0-B643-843B-78343DB94450}" type="slidenum">
              <a:rPr lang="en-US" smtClean="0"/>
              <a:t>9</a:t>
            </a:fld>
            <a:endParaRPr lang="en-US" dirty="0"/>
          </a:p>
        </p:txBody>
      </p:sp>
    </p:spTree>
    <p:extLst>
      <p:ext uri="{BB962C8B-B14F-4D97-AF65-F5344CB8AC3E}">
        <p14:creationId xmlns:p14="http://schemas.microsoft.com/office/powerpoint/2010/main" val="31491086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37055C-44E0-B643-843B-78343DB94450}" type="slidenum">
              <a:rPr lang="en-US" smtClean="0"/>
              <a:t>11</a:t>
            </a:fld>
            <a:endParaRPr lang="en-US" dirty="0"/>
          </a:p>
        </p:txBody>
      </p:sp>
    </p:spTree>
    <p:extLst>
      <p:ext uri="{BB962C8B-B14F-4D97-AF65-F5344CB8AC3E}">
        <p14:creationId xmlns:p14="http://schemas.microsoft.com/office/powerpoint/2010/main" val="40338632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37055C-44E0-B643-843B-78343DB94450}" type="slidenum">
              <a:rPr lang="en-US" smtClean="0"/>
              <a:t>12</a:t>
            </a:fld>
            <a:endParaRPr lang="en-US" dirty="0"/>
          </a:p>
        </p:txBody>
      </p:sp>
    </p:spTree>
    <p:extLst>
      <p:ext uri="{BB962C8B-B14F-4D97-AF65-F5344CB8AC3E}">
        <p14:creationId xmlns:p14="http://schemas.microsoft.com/office/powerpoint/2010/main" val="12470408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37055C-44E0-B643-843B-78343DB94450}" type="slidenum">
              <a:rPr lang="en-US" smtClean="0"/>
              <a:t>17</a:t>
            </a:fld>
            <a:endParaRPr lang="en-US" dirty="0"/>
          </a:p>
        </p:txBody>
      </p:sp>
    </p:spTree>
    <p:extLst>
      <p:ext uri="{BB962C8B-B14F-4D97-AF65-F5344CB8AC3E}">
        <p14:creationId xmlns:p14="http://schemas.microsoft.com/office/powerpoint/2010/main" val="37121008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37055C-44E0-B643-843B-78343DB94450}" type="slidenum">
              <a:rPr lang="en-US" smtClean="0"/>
              <a:t>19</a:t>
            </a:fld>
            <a:endParaRPr lang="en-US" dirty="0"/>
          </a:p>
        </p:txBody>
      </p:sp>
    </p:spTree>
    <p:extLst>
      <p:ext uri="{BB962C8B-B14F-4D97-AF65-F5344CB8AC3E}">
        <p14:creationId xmlns:p14="http://schemas.microsoft.com/office/powerpoint/2010/main" val="36590800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1"/>
        </a:solidFill>
        <a:effectLst/>
      </p:bgPr>
    </p:bg>
    <p:spTree>
      <p:nvGrpSpPr>
        <p:cNvPr id="1" name=""/>
        <p:cNvGrpSpPr/>
        <p:nvPr/>
      </p:nvGrpSpPr>
      <p:grpSpPr>
        <a:xfrm>
          <a:off x="0" y="0"/>
          <a:ext cx="0" cy="0"/>
          <a:chOff x="0" y="0"/>
          <a:chExt cx="0" cy="0"/>
        </a:xfrm>
      </p:grpSpPr>
      <p:pic>
        <p:nvPicPr>
          <p:cNvPr id="7" name="Google Shape;13;p31" descr="A picture containing text, clipart&#10;&#10;Description automatically generated">
            <a:extLst>
              <a:ext uri="{FF2B5EF4-FFF2-40B4-BE49-F238E27FC236}">
                <a16:creationId xmlns:a16="http://schemas.microsoft.com/office/drawing/2014/main" id="{79CC5131-9871-5840-B840-314A0BBE4C41}"/>
              </a:ext>
            </a:extLst>
          </p:cNvPr>
          <p:cNvPicPr preferRelativeResize="0"/>
          <p:nvPr userDrawn="1"/>
        </p:nvPicPr>
        <p:blipFill rotWithShape="1">
          <a:blip r:embed="rId2">
            <a:alphaModFix/>
          </a:blip>
          <a:srcRect/>
          <a:stretch/>
        </p:blipFill>
        <p:spPr>
          <a:xfrm>
            <a:off x="1219200" y="914401"/>
            <a:ext cx="2796209" cy="914399"/>
          </a:xfrm>
          <a:prstGeom prst="rect">
            <a:avLst/>
          </a:prstGeom>
          <a:noFill/>
          <a:ln>
            <a:noFill/>
          </a:ln>
        </p:spPr>
      </p:pic>
      <p:sp>
        <p:nvSpPr>
          <p:cNvPr id="9" name="Google Shape;10;p31">
            <a:extLst>
              <a:ext uri="{FF2B5EF4-FFF2-40B4-BE49-F238E27FC236}">
                <a16:creationId xmlns:a16="http://schemas.microsoft.com/office/drawing/2014/main" id="{20571C61-F47E-134F-8E45-9BCC7B2EA207}"/>
              </a:ext>
            </a:extLst>
          </p:cNvPr>
          <p:cNvSpPr txBox="1">
            <a:spLocks noGrp="1"/>
          </p:cNvSpPr>
          <p:nvPr>
            <p:ph type="title"/>
          </p:nvPr>
        </p:nvSpPr>
        <p:spPr>
          <a:xfrm>
            <a:off x="1206496" y="5369757"/>
            <a:ext cx="21971004" cy="2976486"/>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9600"/>
              <a:buFont typeface="Arial Black"/>
              <a:buNone/>
              <a:defRPr sz="9600" b="1" i="0">
                <a:solidFill>
                  <a:schemeClr val="lt1"/>
                </a:solidFill>
                <a:latin typeface="Arial Black" panose="020B0604020202020204" pitchFamily="34" charset="0"/>
                <a:cs typeface="Arial Black" panose="020B0604020202020204" pitchFamily="34" charset="0"/>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dirty="0"/>
          </a:p>
        </p:txBody>
      </p:sp>
      <p:pic>
        <p:nvPicPr>
          <p:cNvPr id="10" name="Google Shape;12;p31">
            <a:extLst>
              <a:ext uri="{FF2B5EF4-FFF2-40B4-BE49-F238E27FC236}">
                <a16:creationId xmlns:a16="http://schemas.microsoft.com/office/drawing/2014/main" id="{2BF07750-8CD5-D340-9073-736AB524E5A6}"/>
              </a:ext>
            </a:extLst>
          </p:cNvPr>
          <p:cNvPicPr preferRelativeResize="0"/>
          <p:nvPr userDrawn="1"/>
        </p:nvPicPr>
        <p:blipFill rotWithShape="1">
          <a:blip r:embed="rId3" cstate="screen">
            <a:alphaModFix/>
            <a:extLst>
              <a:ext uri="{28A0092B-C50C-407E-A947-70E740481C1C}">
                <a14:useLocalDpi xmlns:a14="http://schemas.microsoft.com/office/drawing/2010/main"/>
              </a:ext>
            </a:extLst>
          </a:blip>
          <a:srcRect/>
          <a:stretch/>
        </p:blipFill>
        <p:spPr>
          <a:xfrm>
            <a:off x="1206495" y="4566929"/>
            <a:ext cx="3670305" cy="183975"/>
          </a:xfrm>
          <a:prstGeom prst="rect">
            <a:avLst/>
          </a:prstGeom>
          <a:noFill/>
          <a:ln>
            <a:noFill/>
          </a:ln>
        </p:spPr>
      </p:pic>
      <p:sp>
        <p:nvSpPr>
          <p:cNvPr id="22" name="Google Shape;139;p1">
            <a:extLst>
              <a:ext uri="{FF2B5EF4-FFF2-40B4-BE49-F238E27FC236}">
                <a16:creationId xmlns:a16="http://schemas.microsoft.com/office/drawing/2014/main" id="{AF14E92C-088B-1D48-B671-5B340D77A236}"/>
              </a:ext>
            </a:extLst>
          </p:cNvPr>
          <p:cNvSpPr txBox="1">
            <a:spLocks/>
          </p:cNvSpPr>
          <p:nvPr userDrawn="1"/>
        </p:nvSpPr>
        <p:spPr>
          <a:xfrm>
            <a:off x="8521700" y="11255452"/>
            <a:ext cx="12814300" cy="149225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L="457200" marR="0" lvl="0" indent="-228600" algn="l" rtl="0">
              <a:lnSpc>
                <a:spcPct val="150000"/>
              </a:lnSpc>
              <a:spcBef>
                <a:spcPts val="0"/>
              </a:spcBef>
              <a:spcAft>
                <a:spcPts val="0"/>
              </a:spcAft>
              <a:buClr>
                <a:schemeClr val="lt1"/>
              </a:buClr>
              <a:buSzPts val="3444"/>
              <a:buFont typeface="Palatino"/>
              <a:buNone/>
              <a:defRPr sz="2800" b="0" i="0" u="none" strike="noStrike" cap="none">
                <a:solidFill>
                  <a:schemeClr val="lt1"/>
                </a:solidFill>
                <a:latin typeface="Palatino"/>
                <a:ea typeface="Palatino"/>
                <a:cs typeface="Palatino"/>
                <a:sym typeface="Palatino"/>
              </a:defRPr>
            </a:lvl1pPr>
            <a:lvl2pPr marL="914400" marR="0" lvl="1" indent="-228600" algn="l" rtl="0">
              <a:lnSpc>
                <a:spcPct val="150000"/>
              </a:lnSpc>
              <a:spcBef>
                <a:spcPts val="0"/>
              </a:spcBef>
              <a:spcAft>
                <a:spcPts val="0"/>
              </a:spcAft>
              <a:buClr>
                <a:schemeClr val="lt1"/>
              </a:buClr>
              <a:buSzPts val="4920"/>
              <a:buFont typeface="Palatino"/>
              <a:buNone/>
              <a:defRPr sz="4000" b="1" i="0" u="none" strike="noStrike" cap="none">
                <a:solidFill>
                  <a:schemeClr val="lt1"/>
                </a:solidFill>
                <a:latin typeface="Palatino"/>
                <a:ea typeface="Palatino"/>
                <a:cs typeface="Palatino"/>
                <a:sym typeface="Palatino"/>
              </a:defRPr>
            </a:lvl2pPr>
            <a:lvl3pPr marL="1371600" marR="0" lvl="2" indent="-228600" algn="l" rtl="0">
              <a:lnSpc>
                <a:spcPct val="150000"/>
              </a:lnSpc>
              <a:spcBef>
                <a:spcPts val="0"/>
              </a:spcBef>
              <a:spcAft>
                <a:spcPts val="0"/>
              </a:spcAft>
              <a:buClr>
                <a:schemeClr val="lt1"/>
              </a:buClr>
              <a:buSzPts val="4920"/>
              <a:buFont typeface="Palatino"/>
              <a:buNone/>
              <a:defRPr sz="4000" b="1" i="0" u="none" strike="noStrike" cap="none">
                <a:solidFill>
                  <a:schemeClr val="lt1"/>
                </a:solidFill>
                <a:latin typeface="Palatino"/>
                <a:ea typeface="Palatino"/>
                <a:cs typeface="Palatino"/>
                <a:sym typeface="Palatino"/>
              </a:defRPr>
            </a:lvl3pPr>
            <a:lvl4pPr marL="1828800" marR="0" lvl="3" indent="-228600" algn="l" rtl="0">
              <a:lnSpc>
                <a:spcPct val="150000"/>
              </a:lnSpc>
              <a:spcBef>
                <a:spcPts val="0"/>
              </a:spcBef>
              <a:spcAft>
                <a:spcPts val="0"/>
              </a:spcAft>
              <a:buClr>
                <a:schemeClr val="lt1"/>
              </a:buClr>
              <a:buSzPts val="4920"/>
              <a:buFont typeface="Palatino"/>
              <a:buNone/>
              <a:defRPr sz="4000" b="1" i="0" u="none" strike="noStrike" cap="none">
                <a:solidFill>
                  <a:schemeClr val="lt1"/>
                </a:solidFill>
                <a:latin typeface="Palatino"/>
                <a:ea typeface="Palatino"/>
                <a:cs typeface="Palatino"/>
                <a:sym typeface="Palatino"/>
              </a:defRPr>
            </a:lvl4pPr>
            <a:lvl5pPr marL="2286000" marR="0" lvl="4" indent="-228600" algn="l" rtl="0">
              <a:lnSpc>
                <a:spcPct val="150000"/>
              </a:lnSpc>
              <a:spcBef>
                <a:spcPts val="0"/>
              </a:spcBef>
              <a:spcAft>
                <a:spcPts val="0"/>
              </a:spcAft>
              <a:buClr>
                <a:schemeClr val="lt1"/>
              </a:buClr>
              <a:buSzPts val="4920"/>
              <a:buFont typeface="Palatino"/>
              <a:buNone/>
              <a:defRPr sz="4000" b="1" i="0" u="none" strike="noStrike" cap="none">
                <a:solidFill>
                  <a:schemeClr val="lt1"/>
                </a:solidFill>
                <a:latin typeface="Palatino"/>
                <a:ea typeface="Palatino"/>
                <a:cs typeface="Palatino"/>
                <a:sym typeface="Palatino"/>
              </a:defRPr>
            </a:lvl5pPr>
            <a:lvl6pPr marL="2743200" marR="0" lvl="5" indent="-369189" algn="l" rtl="0">
              <a:lnSpc>
                <a:spcPct val="170000"/>
              </a:lnSpc>
              <a:spcBef>
                <a:spcPts val="0"/>
              </a:spcBef>
              <a:spcAft>
                <a:spcPts val="0"/>
              </a:spcAft>
              <a:buClr>
                <a:srgbClr val="000000"/>
              </a:buClr>
              <a:buSzPts val="2214"/>
              <a:buFont typeface="Palatino"/>
              <a:buChar char="•"/>
              <a:defRPr sz="2400" b="1" i="0" u="none" strike="noStrike" cap="none">
                <a:solidFill>
                  <a:srgbClr val="000000"/>
                </a:solidFill>
                <a:latin typeface="Palatino"/>
                <a:ea typeface="Palatino"/>
                <a:cs typeface="Palatino"/>
                <a:sym typeface="Palatino"/>
              </a:defRPr>
            </a:lvl6pPr>
            <a:lvl7pPr marL="3200400" marR="0" lvl="6" indent="-369189" algn="l" rtl="0">
              <a:lnSpc>
                <a:spcPct val="170000"/>
              </a:lnSpc>
              <a:spcBef>
                <a:spcPts val="0"/>
              </a:spcBef>
              <a:spcAft>
                <a:spcPts val="0"/>
              </a:spcAft>
              <a:buClr>
                <a:srgbClr val="000000"/>
              </a:buClr>
              <a:buSzPts val="2214"/>
              <a:buFont typeface="Palatino"/>
              <a:buChar char="•"/>
              <a:defRPr sz="2400" b="1" i="0" u="none" strike="noStrike" cap="none">
                <a:solidFill>
                  <a:srgbClr val="000000"/>
                </a:solidFill>
                <a:latin typeface="Palatino"/>
                <a:ea typeface="Palatino"/>
                <a:cs typeface="Palatino"/>
                <a:sym typeface="Palatino"/>
              </a:defRPr>
            </a:lvl7pPr>
            <a:lvl8pPr marL="3657600" marR="0" lvl="7" indent="-369189" algn="l" rtl="0">
              <a:lnSpc>
                <a:spcPct val="170000"/>
              </a:lnSpc>
              <a:spcBef>
                <a:spcPts val="0"/>
              </a:spcBef>
              <a:spcAft>
                <a:spcPts val="0"/>
              </a:spcAft>
              <a:buClr>
                <a:srgbClr val="000000"/>
              </a:buClr>
              <a:buSzPts val="2214"/>
              <a:buFont typeface="Palatino"/>
              <a:buChar char="•"/>
              <a:defRPr sz="2400" b="1" i="0" u="none" strike="noStrike" cap="none">
                <a:solidFill>
                  <a:srgbClr val="000000"/>
                </a:solidFill>
                <a:latin typeface="Palatino"/>
                <a:ea typeface="Palatino"/>
                <a:cs typeface="Palatino"/>
                <a:sym typeface="Palatino"/>
              </a:defRPr>
            </a:lvl8pPr>
            <a:lvl9pPr marL="4114800" marR="0" lvl="8" indent="-369189" algn="l" rtl="0">
              <a:lnSpc>
                <a:spcPct val="170000"/>
              </a:lnSpc>
              <a:spcBef>
                <a:spcPts val="0"/>
              </a:spcBef>
              <a:spcAft>
                <a:spcPts val="0"/>
              </a:spcAft>
              <a:buClr>
                <a:srgbClr val="000000"/>
              </a:buClr>
              <a:buSzPts val="2214"/>
              <a:buFont typeface="Palatino"/>
              <a:buChar char="•"/>
              <a:defRPr sz="2400" b="1" i="0" u="none" strike="noStrike" cap="none">
                <a:solidFill>
                  <a:srgbClr val="000000"/>
                </a:solidFill>
                <a:latin typeface="Palatino"/>
                <a:ea typeface="Palatino"/>
                <a:cs typeface="Palatino"/>
                <a:sym typeface="Palatino"/>
              </a:defRPr>
            </a:lvl9pPr>
          </a:lstStyle>
          <a:p>
            <a:pPr marL="0" marR="0" lvl="0" indent="0" algn="r" defTabSz="914400" rtl="0" eaLnBrk="1" fontAlgn="auto" latinLnBrk="0" hangingPunct="1">
              <a:lnSpc>
                <a:spcPct val="150000"/>
              </a:lnSpc>
              <a:spcBef>
                <a:spcPts val="0"/>
              </a:spcBef>
              <a:spcAft>
                <a:spcPts val="0"/>
              </a:spcAft>
              <a:buClr>
                <a:srgbClr val="FFFFFF"/>
              </a:buClr>
              <a:buSzPts val="3444"/>
              <a:buFont typeface="Palatino"/>
              <a:buNone/>
              <a:tabLst/>
              <a:defRPr/>
            </a:pPr>
            <a:endParaRPr kumimoji="0" lang="en-US" sz="2800" b="0" i="0" u="none" strike="noStrike" kern="0" cap="none" spc="0" normalizeH="0" baseline="0" noProof="0" dirty="0">
              <a:ln>
                <a:noFill/>
              </a:ln>
              <a:solidFill>
                <a:schemeClr val="bg1"/>
              </a:solidFill>
              <a:effectLst/>
              <a:uLnTx/>
              <a:uFillTx/>
              <a:latin typeface="Palatino"/>
              <a:ea typeface="Palatino"/>
              <a:sym typeface="Palatino"/>
            </a:endParaRPr>
          </a:p>
        </p:txBody>
      </p:sp>
    </p:spTree>
    <p:extLst>
      <p:ext uri="{BB962C8B-B14F-4D97-AF65-F5344CB8AC3E}">
        <p14:creationId xmlns:p14="http://schemas.microsoft.com/office/powerpoint/2010/main" val="33115240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1833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3_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4A0FA-EF28-BE4A-AAFB-45282641130E}"/>
              </a:ext>
            </a:extLst>
          </p:cNvPr>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Content Placeholder 2">
            <a:extLst>
              <a:ext uri="{FF2B5EF4-FFF2-40B4-BE49-F238E27FC236}">
                <a16:creationId xmlns:a16="http://schemas.microsoft.com/office/drawing/2014/main" id="{E4703473-A8EF-5D48-B3FC-D5DEF78838CB}"/>
              </a:ext>
            </a:extLst>
          </p:cNvPr>
          <p:cNvSpPr>
            <a:spLocks noGrp="1"/>
          </p:cNvSpPr>
          <p:nvPr>
            <p:ph idx="1"/>
          </p:nvPr>
        </p:nvSpPr>
        <p:spPr>
          <a:xfrm>
            <a:off x="10366376" y="1974851"/>
            <a:ext cx="12344400" cy="9747250"/>
          </a:xfrm>
          <a:prstGeom prst="rect">
            <a:avLst/>
          </a:prstGeo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51C1ABF-8E5C-844F-8EE6-1A3B03A3C135}"/>
              </a:ext>
            </a:extLst>
          </p:cNvPr>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Click to edit Master text styles</a:t>
            </a:r>
          </a:p>
        </p:txBody>
      </p:sp>
    </p:spTree>
    <p:extLst>
      <p:ext uri="{BB962C8B-B14F-4D97-AF65-F5344CB8AC3E}">
        <p14:creationId xmlns:p14="http://schemas.microsoft.com/office/powerpoint/2010/main" val="21614384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3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A38BC-1DA2-6247-B053-D5864061BFC6}"/>
              </a:ext>
            </a:extLst>
          </p:cNvPr>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Picture Placeholder 2">
            <a:extLst>
              <a:ext uri="{FF2B5EF4-FFF2-40B4-BE49-F238E27FC236}">
                <a16:creationId xmlns:a16="http://schemas.microsoft.com/office/drawing/2014/main" id="{46FE9746-E7BB-274D-A4EE-FA9ABA938E18}"/>
              </a:ext>
            </a:extLst>
          </p:cNvPr>
          <p:cNvSpPr>
            <a:spLocks noGrp="1"/>
          </p:cNvSpPr>
          <p:nvPr>
            <p:ph type="pic" idx="1"/>
          </p:nvPr>
        </p:nvSpPr>
        <p:spPr>
          <a:xfrm>
            <a:off x="10366376" y="1974851"/>
            <a:ext cx="12344400" cy="9747250"/>
          </a:xfrm>
          <a:prstGeom prst="rect">
            <a:avLst/>
          </a:prstGeo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dirty="0"/>
          </a:p>
        </p:txBody>
      </p:sp>
      <p:sp>
        <p:nvSpPr>
          <p:cNvPr id="4" name="Text Placeholder 3">
            <a:extLst>
              <a:ext uri="{FF2B5EF4-FFF2-40B4-BE49-F238E27FC236}">
                <a16:creationId xmlns:a16="http://schemas.microsoft.com/office/drawing/2014/main" id="{692D3D05-9F70-5B4C-A237-86D00260DC14}"/>
              </a:ext>
            </a:extLst>
          </p:cNvPr>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Click to edit Master text styles</a:t>
            </a:r>
          </a:p>
        </p:txBody>
      </p:sp>
    </p:spTree>
    <p:extLst>
      <p:ext uri="{BB962C8B-B14F-4D97-AF65-F5344CB8AC3E}">
        <p14:creationId xmlns:p14="http://schemas.microsoft.com/office/powerpoint/2010/main" val="32693514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3_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4D685-F2CD-0E49-A890-5612328F21AF}"/>
              </a:ext>
            </a:extLst>
          </p:cNvPr>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3BEC3E7-EE5D-B84A-804F-C0A8700DD100}"/>
              </a:ext>
            </a:extLst>
          </p:cNvPr>
          <p:cNvSpPr>
            <a:spLocks noGrp="1"/>
          </p:cNvSpPr>
          <p:nvPr>
            <p:ph type="body" orient="vert" idx="1"/>
          </p:nvPr>
        </p:nvSpPr>
        <p:spPr>
          <a:xfrm>
            <a:off x="1676400" y="3651250"/>
            <a:ext cx="21031200" cy="8702676"/>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194736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3_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BF1B1CF-25D5-934D-B148-3BA677819B96}"/>
              </a:ext>
            </a:extLst>
          </p:cNvPr>
          <p:cNvSpPr>
            <a:spLocks noGrp="1"/>
          </p:cNvSpPr>
          <p:nvPr>
            <p:ph type="title" orient="vert"/>
          </p:nvPr>
        </p:nvSpPr>
        <p:spPr>
          <a:xfrm>
            <a:off x="17449800" y="730250"/>
            <a:ext cx="5257800" cy="11623676"/>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351F2F8-59BD-A348-B88D-F0B48C5DB24C}"/>
              </a:ext>
            </a:extLst>
          </p:cNvPr>
          <p:cNvSpPr>
            <a:spLocks noGrp="1"/>
          </p:cNvSpPr>
          <p:nvPr>
            <p:ph type="body" orient="vert" idx="1"/>
          </p:nvPr>
        </p:nvSpPr>
        <p:spPr>
          <a:xfrm>
            <a:off x="1676400" y="730250"/>
            <a:ext cx="15468600" cy="11623676"/>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794774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Blank">
    <p:bg>
      <p:bgPr>
        <a:solidFill>
          <a:schemeClr val="tx1"/>
        </a:solidFill>
        <a:effectLst/>
      </p:bgPr>
    </p:bg>
    <p:spTree>
      <p:nvGrpSpPr>
        <p:cNvPr id="1" name=""/>
        <p:cNvGrpSpPr/>
        <p:nvPr/>
      </p:nvGrpSpPr>
      <p:grpSpPr>
        <a:xfrm>
          <a:off x="0" y="0"/>
          <a:ext cx="0" cy="0"/>
          <a:chOff x="0" y="0"/>
          <a:chExt cx="0" cy="0"/>
        </a:xfrm>
      </p:grpSpPr>
      <p:pic>
        <p:nvPicPr>
          <p:cNvPr id="2" name="Google Shape;58;p33">
            <a:extLst>
              <a:ext uri="{FF2B5EF4-FFF2-40B4-BE49-F238E27FC236}">
                <a16:creationId xmlns:a16="http://schemas.microsoft.com/office/drawing/2014/main" id="{ABEE46A5-E06F-4B4C-AD90-1F5FDE2E3D14}"/>
              </a:ext>
            </a:extLst>
          </p:cNvPr>
          <p:cNvPicPr preferRelativeResize="0"/>
          <p:nvPr userDrawn="1"/>
        </p:nvPicPr>
        <p:blipFill rotWithShape="1">
          <a:blip r:embed="rId2" cstate="screen">
            <a:alphaModFix/>
            <a:extLst>
              <a:ext uri="{28A0092B-C50C-407E-A947-70E740481C1C}">
                <a14:useLocalDpi xmlns:a14="http://schemas.microsoft.com/office/drawing/2010/main"/>
              </a:ext>
            </a:extLst>
          </a:blip>
          <a:srcRect/>
          <a:stretch/>
        </p:blipFill>
        <p:spPr>
          <a:xfrm>
            <a:off x="1206495" y="914400"/>
            <a:ext cx="3670305" cy="183975"/>
          </a:xfrm>
          <a:prstGeom prst="rect">
            <a:avLst/>
          </a:prstGeom>
          <a:noFill/>
          <a:ln>
            <a:noFill/>
          </a:ln>
        </p:spPr>
      </p:pic>
      <p:sp>
        <p:nvSpPr>
          <p:cNvPr id="3" name="Google Shape;56;p33">
            <a:extLst>
              <a:ext uri="{FF2B5EF4-FFF2-40B4-BE49-F238E27FC236}">
                <a16:creationId xmlns:a16="http://schemas.microsoft.com/office/drawing/2014/main" id="{F0C96193-CA67-7B48-9EE6-EFEC694C901E}"/>
              </a:ext>
            </a:extLst>
          </p:cNvPr>
          <p:cNvSpPr txBox="1">
            <a:spLocks noGrp="1"/>
          </p:cNvSpPr>
          <p:nvPr>
            <p:ph type="title"/>
          </p:nvPr>
        </p:nvSpPr>
        <p:spPr>
          <a:xfrm>
            <a:off x="1206496" y="1098375"/>
            <a:ext cx="5499104" cy="1644825"/>
          </a:xfrm>
          <a:prstGeom prst="rect">
            <a:avLst/>
          </a:prstGeom>
          <a:noFill/>
          <a:ln>
            <a:noFill/>
          </a:ln>
        </p:spPr>
        <p:txBody>
          <a:bodyPr spcFirstLastPara="1" wrap="square" lIns="0" tIns="0" rIns="0" bIns="0" anchor="t" anchorCtr="0">
            <a:noAutofit/>
          </a:bodyPr>
          <a:lstStyle>
            <a:lvl1pPr lvl="0" algn="l">
              <a:lnSpc>
                <a:spcPct val="150000"/>
              </a:lnSpc>
              <a:spcBef>
                <a:spcPts val="0"/>
              </a:spcBef>
              <a:spcAft>
                <a:spcPts val="0"/>
              </a:spcAft>
              <a:buClr>
                <a:schemeClr val="lt1"/>
              </a:buClr>
              <a:buSzPts val="3600"/>
              <a:buFont typeface="Palatino"/>
              <a:buNone/>
              <a:defRPr sz="3600">
                <a:solidFill>
                  <a:schemeClr val="lt1"/>
                </a:solidFill>
                <a:latin typeface="Palatino"/>
                <a:ea typeface="Palatino"/>
                <a:cs typeface="Palatino"/>
                <a:sym typeface="Palatino"/>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4" name="Google Shape;55;p33">
            <a:extLst>
              <a:ext uri="{FF2B5EF4-FFF2-40B4-BE49-F238E27FC236}">
                <a16:creationId xmlns:a16="http://schemas.microsoft.com/office/drawing/2014/main" id="{6A2D8C67-6F66-1442-B141-63D6ABF58F45}"/>
              </a:ext>
            </a:extLst>
          </p:cNvPr>
          <p:cNvSpPr>
            <a:spLocks noGrp="1"/>
          </p:cNvSpPr>
          <p:nvPr>
            <p:ph type="pic" idx="2"/>
          </p:nvPr>
        </p:nvSpPr>
        <p:spPr>
          <a:xfrm>
            <a:off x="12192000" y="0"/>
            <a:ext cx="12192000" cy="13716000"/>
          </a:xfrm>
          <a:prstGeom prst="rect">
            <a:avLst/>
          </a:prstGeom>
          <a:noFill/>
          <a:ln>
            <a:noFill/>
          </a:ln>
        </p:spPr>
        <p:txBody>
          <a:bodyPr spcFirstLastPara="1" wrap="square" lIns="0" tIns="0" rIns="0" bIns="0" anchor="t" anchorCtr="0">
            <a:noAutofit/>
          </a:bodyPr>
          <a:lstStyle>
            <a:lvl1pPr marR="0" lvl="0" algn="l" rtl="0">
              <a:lnSpc>
                <a:spcPct val="150000"/>
              </a:lnSpc>
              <a:spcBef>
                <a:spcPts val="0"/>
              </a:spcBef>
              <a:spcAft>
                <a:spcPts val="0"/>
              </a:spcAft>
              <a:buClr>
                <a:srgbClr val="000000"/>
              </a:buClr>
              <a:buSzPts val="2952"/>
              <a:buFont typeface="Palatino"/>
              <a:buChar char="•"/>
              <a:defRPr sz="2400" b="1" i="0" u="none" strike="noStrike" cap="none">
                <a:solidFill>
                  <a:srgbClr val="000000"/>
                </a:solidFill>
                <a:latin typeface="Palatino"/>
                <a:ea typeface="Palatino"/>
                <a:cs typeface="Palatino"/>
                <a:sym typeface="Palatino"/>
              </a:defRPr>
            </a:lvl1pPr>
            <a:lvl2pPr marR="0" lvl="1" algn="l" rtl="0">
              <a:lnSpc>
                <a:spcPct val="150000"/>
              </a:lnSpc>
              <a:spcBef>
                <a:spcPts val="0"/>
              </a:spcBef>
              <a:spcAft>
                <a:spcPts val="0"/>
              </a:spcAft>
              <a:buClr>
                <a:srgbClr val="000000"/>
              </a:buClr>
              <a:buSzPts val="2952"/>
              <a:buFont typeface="Palatino"/>
              <a:buChar char="•"/>
              <a:defRPr sz="2400" b="1" i="0" u="none" strike="noStrike" cap="none">
                <a:solidFill>
                  <a:srgbClr val="000000"/>
                </a:solidFill>
                <a:latin typeface="Palatino"/>
                <a:ea typeface="Palatino"/>
                <a:cs typeface="Palatino"/>
                <a:sym typeface="Palatino"/>
              </a:defRPr>
            </a:lvl2pPr>
            <a:lvl3pPr marR="0" lvl="2" algn="l" rtl="0">
              <a:lnSpc>
                <a:spcPct val="150000"/>
              </a:lnSpc>
              <a:spcBef>
                <a:spcPts val="0"/>
              </a:spcBef>
              <a:spcAft>
                <a:spcPts val="0"/>
              </a:spcAft>
              <a:buClr>
                <a:srgbClr val="000000"/>
              </a:buClr>
              <a:buSzPts val="2952"/>
              <a:buFont typeface="Palatino"/>
              <a:buChar char="•"/>
              <a:defRPr sz="2400" b="1" i="0" u="none" strike="noStrike" cap="none">
                <a:solidFill>
                  <a:srgbClr val="000000"/>
                </a:solidFill>
                <a:latin typeface="Palatino"/>
                <a:ea typeface="Palatino"/>
                <a:cs typeface="Palatino"/>
                <a:sym typeface="Palatino"/>
              </a:defRPr>
            </a:lvl3pPr>
            <a:lvl4pPr marR="0" lvl="3" algn="l" rtl="0">
              <a:lnSpc>
                <a:spcPct val="150000"/>
              </a:lnSpc>
              <a:spcBef>
                <a:spcPts val="0"/>
              </a:spcBef>
              <a:spcAft>
                <a:spcPts val="0"/>
              </a:spcAft>
              <a:buClr>
                <a:srgbClr val="000000"/>
              </a:buClr>
              <a:buSzPts val="2952"/>
              <a:buFont typeface="Palatino"/>
              <a:buChar char="•"/>
              <a:defRPr sz="2400" b="1" i="0" u="none" strike="noStrike" cap="none">
                <a:solidFill>
                  <a:srgbClr val="000000"/>
                </a:solidFill>
                <a:latin typeface="Palatino"/>
                <a:ea typeface="Palatino"/>
                <a:cs typeface="Palatino"/>
                <a:sym typeface="Palatino"/>
              </a:defRPr>
            </a:lvl4pPr>
            <a:lvl5pPr marR="0" lvl="4" algn="l" rtl="0">
              <a:lnSpc>
                <a:spcPct val="150000"/>
              </a:lnSpc>
              <a:spcBef>
                <a:spcPts val="0"/>
              </a:spcBef>
              <a:spcAft>
                <a:spcPts val="0"/>
              </a:spcAft>
              <a:buClr>
                <a:srgbClr val="000000"/>
              </a:buClr>
              <a:buSzPts val="2952"/>
              <a:buFont typeface="Palatino"/>
              <a:buChar char="•"/>
              <a:defRPr sz="2400" b="1" i="0" u="none" strike="noStrike" cap="none">
                <a:solidFill>
                  <a:srgbClr val="000000"/>
                </a:solidFill>
                <a:latin typeface="Palatino"/>
                <a:ea typeface="Palatino"/>
                <a:cs typeface="Palatino"/>
                <a:sym typeface="Palatino"/>
              </a:defRPr>
            </a:lvl5pPr>
            <a:lvl6pPr marR="0" lvl="5" algn="l" rtl="0">
              <a:lnSpc>
                <a:spcPct val="170000"/>
              </a:lnSpc>
              <a:spcBef>
                <a:spcPts val="0"/>
              </a:spcBef>
              <a:spcAft>
                <a:spcPts val="0"/>
              </a:spcAft>
              <a:buClr>
                <a:srgbClr val="000000"/>
              </a:buClr>
              <a:buSzPts val="2952"/>
              <a:buFont typeface="Palatino"/>
              <a:buChar char="•"/>
              <a:defRPr sz="2400" b="1" i="0" u="none" strike="noStrike" cap="none">
                <a:solidFill>
                  <a:srgbClr val="000000"/>
                </a:solidFill>
                <a:latin typeface="Palatino"/>
                <a:ea typeface="Palatino"/>
                <a:cs typeface="Palatino"/>
                <a:sym typeface="Palatino"/>
              </a:defRPr>
            </a:lvl6pPr>
            <a:lvl7pPr marR="0" lvl="6" algn="l" rtl="0">
              <a:lnSpc>
                <a:spcPct val="170000"/>
              </a:lnSpc>
              <a:spcBef>
                <a:spcPts val="0"/>
              </a:spcBef>
              <a:spcAft>
                <a:spcPts val="0"/>
              </a:spcAft>
              <a:buClr>
                <a:srgbClr val="000000"/>
              </a:buClr>
              <a:buSzPts val="2952"/>
              <a:buFont typeface="Palatino"/>
              <a:buChar char="•"/>
              <a:defRPr sz="2400" b="1" i="0" u="none" strike="noStrike" cap="none">
                <a:solidFill>
                  <a:srgbClr val="000000"/>
                </a:solidFill>
                <a:latin typeface="Palatino"/>
                <a:ea typeface="Palatino"/>
                <a:cs typeface="Palatino"/>
                <a:sym typeface="Palatino"/>
              </a:defRPr>
            </a:lvl7pPr>
            <a:lvl8pPr marR="0" lvl="7" algn="l" rtl="0">
              <a:lnSpc>
                <a:spcPct val="170000"/>
              </a:lnSpc>
              <a:spcBef>
                <a:spcPts val="0"/>
              </a:spcBef>
              <a:spcAft>
                <a:spcPts val="0"/>
              </a:spcAft>
              <a:buClr>
                <a:srgbClr val="000000"/>
              </a:buClr>
              <a:buSzPts val="2952"/>
              <a:buFont typeface="Palatino"/>
              <a:buChar char="•"/>
              <a:defRPr sz="2400" b="1" i="0" u="none" strike="noStrike" cap="none">
                <a:solidFill>
                  <a:srgbClr val="000000"/>
                </a:solidFill>
                <a:latin typeface="Palatino"/>
                <a:ea typeface="Palatino"/>
                <a:cs typeface="Palatino"/>
                <a:sym typeface="Palatino"/>
              </a:defRPr>
            </a:lvl8pPr>
            <a:lvl9pPr marR="0" lvl="8" algn="l" rtl="0">
              <a:lnSpc>
                <a:spcPct val="170000"/>
              </a:lnSpc>
              <a:spcBef>
                <a:spcPts val="0"/>
              </a:spcBef>
              <a:spcAft>
                <a:spcPts val="0"/>
              </a:spcAft>
              <a:buClr>
                <a:srgbClr val="000000"/>
              </a:buClr>
              <a:buSzPts val="2952"/>
              <a:buFont typeface="Palatino"/>
              <a:buChar char="•"/>
              <a:defRPr sz="2400" b="1" i="0" u="none" strike="noStrike" cap="none">
                <a:solidFill>
                  <a:srgbClr val="000000"/>
                </a:solidFill>
                <a:latin typeface="Palatino"/>
                <a:ea typeface="Palatino"/>
                <a:cs typeface="Palatino"/>
                <a:sym typeface="Palatino"/>
              </a:defRPr>
            </a:lvl9pPr>
          </a:lstStyle>
          <a:p>
            <a:endParaRPr dirty="0"/>
          </a:p>
        </p:txBody>
      </p:sp>
      <p:sp>
        <p:nvSpPr>
          <p:cNvPr id="5" name="Google Shape;57;p33">
            <a:extLst>
              <a:ext uri="{FF2B5EF4-FFF2-40B4-BE49-F238E27FC236}">
                <a16:creationId xmlns:a16="http://schemas.microsoft.com/office/drawing/2014/main" id="{F9BFA9F3-964E-2448-B7A7-211D4A22C7CF}"/>
              </a:ext>
            </a:extLst>
          </p:cNvPr>
          <p:cNvSpPr txBox="1">
            <a:spLocks noGrp="1"/>
          </p:cNvSpPr>
          <p:nvPr>
            <p:ph type="sldNum" idx="12"/>
          </p:nvPr>
        </p:nvSpPr>
        <p:spPr>
          <a:xfrm>
            <a:off x="21117469" y="807640"/>
            <a:ext cx="2060028" cy="1498067"/>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chemeClr val="lt1"/>
              </a:buClr>
              <a:buSzPts val="4800"/>
              <a:buFont typeface="Arial Black"/>
              <a:buNone/>
              <a:defRPr sz="4800" b="0" i="0" u="none" strike="noStrike" cap="none">
                <a:solidFill>
                  <a:schemeClr val="lt1"/>
                </a:solidFill>
                <a:latin typeface="Arial Black"/>
                <a:ea typeface="Arial Black"/>
                <a:cs typeface="Arial Black"/>
                <a:sym typeface="Arial Black"/>
              </a:defRPr>
            </a:lvl1pPr>
            <a:lvl2pPr marL="0" marR="0" lvl="1" indent="0" algn="r">
              <a:lnSpc>
                <a:spcPct val="100000"/>
              </a:lnSpc>
              <a:spcBef>
                <a:spcPts val="0"/>
              </a:spcBef>
              <a:spcAft>
                <a:spcPts val="0"/>
              </a:spcAft>
              <a:buClr>
                <a:schemeClr val="lt1"/>
              </a:buClr>
              <a:buSzPts val="4800"/>
              <a:buFont typeface="Arial Black"/>
              <a:buNone/>
              <a:defRPr sz="4800" b="0" i="0" u="none" strike="noStrike" cap="none">
                <a:solidFill>
                  <a:schemeClr val="lt1"/>
                </a:solidFill>
                <a:latin typeface="Arial Black"/>
                <a:ea typeface="Arial Black"/>
                <a:cs typeface="Arial Black"/>
                <a:sym typeface="Arial Black"/>
              </a:defRPr>
            </a:lvl2pPr>
            <a:lvl3pPr marL="0" marR="0" lvl="2" indent="0" algn="r">
              <a:lnSpc>
                <a:spcPct val="100000"/>
              </a:lnSpc>
              <a:spcBef>
                <a:spcPts val="0"/>
              </a:spcBef>
              <a:spcAft>
                <a:spcPts val="0"/>
              </a:spcAft>
              <a:buClr>
                <a:schemeClr val="lt1"/>
              </a:buClr>
              <a:buSzPts val="4800"/>
              <a:buFont typeface="Arial Black"/>
              <a:buNone/>
              <a:defRPr sz="4800" b="0" i="0" u="none" strike="noStrike" cap="none">
                <a:solidFill>
                  <a:schemeClr val="lt1"/>
                </a:solidFill>
                <a:latin typeface="Arial Black"/>
                <a:ea typeface="Arial Black"/>
                <a:cs typeface="Arial Black"/>
                <a:sym typeface="Arial Black"/>
              </a:defRPr>
            </a:lvl3pPr>
            <a:lvl4pPr marL="0" marR="0" lvl="3" indent="0" algn="r">
              <a:lnSpc>
                <a:spcPct val="100000"/>
              </a:lnSpc>
              <a:spcBef>
                <a:spcPts val="0"/>
              </a:spcBef>
              <a:spcAft>
                <a:spcPts val="0"/>
              </a:spcAft>
              <a:buClr>
                <a:schemeClr val="lt1"/>
              </a:buClr>
              <a:buSzPts val="4800"/>
              <a:buFont typeface="Arial Black"/>
              <a:buNone/>
              <a:defRPr sz="4800" b="0" i="0" u="none" strike="noStrike" cap="none">
                <a:solidFill>
                  <a:schemeClr val="lt1"/>
                </a:solidFill>
                <a:latin typeface="Arial Black"/>
                <a:ea typeface="Arial Black"/>
                <a:cs typeface="Arial Black"/>
                <a:sym typeface="Arial Black"/>
              </a:defRPr>
            </a:lvl4pPr>
            <a:lvl5pPr marL="0" marR="0" lvl="4" indent="0" algn="r">
              <a:lnSpc>
                <a:spcPct val="100000"/>
              </a:lnSpc>
              <a:spcBef>
                <a:spcPts val="0"/>
              </a:spcBef>
              <a:spcAft>
                <a:spcPts val="0"/>
              </a:spcAft>
              <a:buClr>
                <a:schemeClr val="lt1"/>
              </a:buClr>
              <a:buSzPts val="4800"/>
              <a:buFont typeface="Arial Black"/>
              <a:buNone/>
              <a:defRPr sz="4800" b="0" i="0" u="none" strike="noStrike" cap="none">
                <a:solidFill>
                  <a:schemeClr val="lt1"/>
                </a:solidFill>
                <a:latin typeface="Arial Black"/>
                <a:ea typeface="Arial Black"/>
                <a:cs typeface="Arial Black"/>
                <a:sym typeface="Arial Black"/>
              </a:defRPr>
            </a:lvl5pPr>
            <a:lvl6pPr marL="0" marR="0" lvl="5" indent="0" algn="r">
              <a:lnSpc>
                <a:spcPct val="100000"/>
              </a:lnSpc>
              <a:spcBef>
                <a:spcPts val="0"/>
              </a:spcBef>
              <a:spcAft>
                <a:spcPts val="0"/>
              </a:spcAft>
              <a:buClr>
                <a:schemeClr val="lt1"/>
              </a:buClr>
              <a:buSzPts val="4800"/>
              <a:buFont typeface="Arial Black"/>
              <a:buNone/>
              <a:defRPr sz="4800" b="0" i="0" u="none" strike="noStrike" cap="none">
                <a:solidFill>
                  <a:schemeClr val="lt1"/>
                </a:solidFill>
                <a:latin typeface="Arial Black"/>
                <a:ea typeface="Arial Black"/>
                <a:cs typeface="Arial Black"/>
                <a:sym typeface="Arial Black"/>
              </a:defRPr>
            </a:lvl6pPr>
            <a:lvl7pPr marL="0" marR="0" lvl="6" indent="0" algn="r">
              <a:lnSpc>
                <a:spcPct val="100000"/>
              </a:lnSpc>
              <a:spcBef>
                <a:spcPts val="0"/>
              </a:spcBef>
              <a:spcAft>
                <a:spcPts val="0"/>
              </a:spcAft>
              <a:buClr>
                <a:schemeClr val="lt1"/>
              </a:buClr>
              <a:buSzPts val="4800"/>
              <a:buFont typeface="Arial Black"/>
              <a:buNone/>
              <a:defRPr sz="4800" b="0" i="0" u="none" strike="noStrike" cap="none">
                <a:solidFill>
                  <a:schemeClr val="lt1"/>
                </a:solidFill>
                <a:latin typeface="Arial Black"/>
                <a:ea typeface="Arial Black"/>
                <a:cs typeface="Arial Black"/>
                <a:sym typeface="Arial Black"/>
              </a:defRPr>
            </a:lvl7pPr>
            <a:lvl8pPr marL="0" marR="0" lvl="7" indent="0" algn="r">
              <a:lnSpc>
                <a:spcPct val="100000"/>
              </a:lnSpc>
              <a:spcBef>
                <a:spcPts val="0"/>
              </a:spcBef>
              <a:spcAft>
                <a:spcPts val="0"/>
              </a:spcAft>
              <a:buClr>
                <a:schemeClr val="lt1"/>
              </a:buClr>
              <a:buSzPts val="4800"/>
              <a:buFont typeface="Arial Black"/>
              <a:buNone/>
              <a:defRPr sz="4800" b="0" i="0" u="none" strike="noStrike" cap="none">
                <a:solidFill>
                  <a:schemeClr val="lt1"/>
                </a:solidFill>
                <a:latin typeface="Arial Black"/>
                <a:ea typeface="Arial Black"/>
                <a:cs typeface="Arial Black"/>
                <a:sym typeface="Arial Black"/>
              </a:defRPr>
            </a:lvl8pPr>
            <a:lvl9pPr marL="0" marR="0" lvl="8" indent="0" algn="r">
              <a:lnSpc>
                <a:spcPct val="100000"/>
              </a:lnSpc>
              <a:spcBef>
                <a:spcPts val="0"/>
              </a:spcBef>
              <a:spcAft>
                <a:spcPts val="0"/>
              </a:spcAft>
              <a:buClr>
                <a:schemeClr val="lt1"/>
              </a:buClr>
              <a:buSzPts val="4800"/>
              <a:buFont typeface="Arial Black"/>
              <a:buNone/>
              <a:defRPr sz="4800" b="0" i="0" u="none" strike="noStrike" cap="none">
                <a:solidFill>
                  <a:schemeClr val="lt1"/>
                </a:solidFill>
                <a:latin typeface="Arial Black"/>
                <a:ea typeface="Arial Black"/>
                <a:cs typeface="Arial Black"/>
                <a:sym typeface="Arial Black"/>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17657238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46019-F012-FF4A-BE1A-CDD5DC5984E2}"/>
              </a:ext>
            </a:extLst>
          </p:cNvPr>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C95C1F5-CFD9-434D-8A27-A32AAE92AADF}"/>
              </a:ext>
            </a:extLst>
          </p:cNvPr>
          <p:cNvSpPr>
            <a:spLocks noGrp="1"/>
          </p:cNvSpPr>
          <p:nvPr>
            <p:ph idx="1"/>
          </p:nvPr>
        </p:nvSpPr>
        <p:spPr>
          <a:xfrm>
            <a:off x="1676400" y="3651250"/>
            <a:ext cx="21031200" cy="870267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891155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3FED7-9FC4-1E4E-A1C0-E055732C5275}"/>
              </a:ext>
            </a:extLst>
          </p:cNvPr>
          <p:cNvSpPr>
            <a:spLocks noGrp="1"/>
          </p:cNvSpPr>
          <p:nvPr>
            <p:ph type="title"/>
          </p:nvPr>
        </p:nvSpPr>
        <p:spPr>
          <a:xfrm>
            <a:off x="1663700" y="3419477"/>
            <a:ext cx="21031200" cy="5705474"/>
          </a:xfrm>
          <a:prstGeom prst="rect">
            <a:avLst/>
          </a:prstGeom>
        </p:spPr>
        <p:txBody>
          <a:bodyPr anchor="b"/>
          <a:lstStyle>
            <a:lvl1pPr>
              <a:defRPr sz="12000"/>
            </a:lvl1pPr>
          </a:lstStyle>
          <a:p>
            <a:r>
              <a:rPr lang="en-US"/>
              <a:t>Click to edit Master title style</a:t>
            </a:r>
          </a:p>
        </p:txBody>
      </p:sp>
      <p:sp>
        <p:nvSpPr>
          <p:cNvPr id="3" name="Text Placeholder 2">
            <a:extLst>
              <a:ext uri="{FF2B5EF4-FFF2-40B4-BE49-F238E27FC236}">
                <a16:creationId xmlns:a16="http://schemas.microsoft.com/office/drawing/2014/main" id="{0DEA1AA3-1450-8B4A-BFED-A9475C4682A4}"/>
              </a:ext>
            </a:extLst>
          </p:cNvPr>
          <p:cNvSpPr>
            <a:spLocks noGrp="1"/>
          </p:cNvSpPr>
          <p:nvPr>
            <p:ph type="body" idx="1"/>
          </p:nvPr>
        </p:nvSpPr>
        <p:spPr>
          <a:xfrm>
            <a:off x="1663700" y="9178927"/>
            <a:ext cx="21031200" cy="3000374"/>
          </a:xfrm>
          <a:prstGeom prst="rect">
            <a:avLst/>
          </a:prstGeo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2901757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2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6E04B-2BA7-E64C-A135-23A1ECD3EBE3}"/>
              </a:ext>
            </a:extLst>
          </p:cNvPr>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971DB313-821F-D54A-A69E-2C6C7070278B}"/>
              </a:ext>
            </a:extLst>
          </p:cNvPr>
          <p:cNvSpPr>
            <a:spLocks noGrp="1"/>
          </p:cNvSpPr>
          <p:nvPr>
            <p:ph sz="half" idx="1"/>
          </p:nvPr>
        </p:nvSpPr>
        <p:spPr>
          <a:xfrm>
            <a:off x="1676400" y="3651250"/>
            <a:ext cx="10363200" cy="870267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67D576E-046A-3748-A4CB-30DDFF6AA318}"/>
              </a:ext>
            </a:extLst>
          </p:cNvPr>
          <p:cNvSpPr>
            <a:spLocks noGrp="1"/>
          </p:cNvSpPr>
          <p:nvPr>
            <p:ph sz="half" idx="2"/>
          </p:nvPr>
        </p:nvSpPr>
        <p:spPr>
          <a:xfrm>
            <a:off x="12344400" y="3651250"/>
            <a:ext cx="10363200" cy="870267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270974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2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886E3-E83F-3D4E-803D-7039C2358C29}"/>
              </a:ext>
            </a:extLst>
          </p:cNvPr>
          <p:cNvSpPr>
            <a:spLocks noGrp="1"/>
          </p:cNvSpPr>
          <p:nvPr>
            <p:ph type="title"/>
          </p:nvPr>
        </p:nvSpPr>
        <p:spPr>
          <a:xfrm>
            <a:off x="1679576" y="730251"/>
            <a:ext cx="21031200" cy="2651126"/>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9B700484-64E9-0B4B-8A8A-A55195A0F298}"/>
              </a:ext>
            </a:extLst>
          </p:cNvPr>
          <p:cNvSpPr>
            <a:spLocks noGrp="1"/>
          </p:cNvSpPr>
          <p:nvPr>
            <p:ph type="body" idx="1"/>
          </p:nvPr>
        </p:nvSpPr>
        <p:spPr>
          <a:xfrm>
            <a:off x="1679577" y="3362326"/>
            <a:ext cx="10315574"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4" name="Content Placeholder 3">
            <a:extLst>
              <a:ext uri="{FF2B5EF4-FFF2-40B4-BE49-F238E27FC236}">
                <a16:creationId xmlns:a16="http://schemas.microsoft.com/office/drawing/2014/main" id="{0A3E3612-8ABA-5F4E-9809-A2A6AA0A5A04}"/>
              </a:ext>
            </a:extLst>
          </p:cNvPr>
          <p:cNvSpPr>
            <a:spLocks noGrp="1"/>
          </p:cNvSpPr>
          <p:nvPr>
            <p:ph sz="half" idx="2"/>
          </p:nvPr>
        </p:nvSpPr>
        <p:spPr>
          <a:xfrm>
            <a:off x="1679577" y="5010150"/>
            <a:ext cx="10315574" cy="736917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6CA23B9-77DB-634B-B8AD-3AEB98C1E494}"/>
              </a:ext>
            </a:extLst>
          </p:cNvPr>
          <p:cNvSpPr>
            <a:spLocks noGrp="1"/>
          </p:cNvSpPr>
          <p:nvPr>
            <p:ph type="body" sz="quarter" idx="3"/>
          </p:nvPr>
        </p:nvSpPr>
        <p:spPr>
          <a:xfrm>
            <a:off x="12344400" y="3362326"/>
            <a:ext cx="10366376"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6" name="Content Placeholder 5">
            <a:extLst>
              <a:ext uri="{FF2B5EF4-FFF2-40B4-BE49-F238E27FC236}">
                <a16:creationId xmlns:a16="http://schemas.microsoft.com/office/drawing/2014/main" id="{D8AAB988-24E6-4B42-8C06-6F1B443BE3AC}"/>
              </a:ext>
            </a:extLst>
          </p:cNvPr>
          <p:cNvSpPr>
            <a:spLocks noGrp="1"/>
          </p:cNvSpPr>
          <p:nvPr>
            <p:ph sz="quarter" idx="4"/>
          </p:nvPr>
        </p:nvSpPr>
        <p:spPr>
          <a:xfrm>
            <a:off x="12344400" y="5010150"/>
            <a:ext cx="10366376" cy="736917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95232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Blank">
    <p:bg>
      <p:bgPr>
        <a:solidFill>
          <a:schemeClr val="tx1"/>
        </a:solidFill>
        <a:effectLst/>
      </p:bgPr>
    </p:bg>
    <p:spTree>
      <p:nvGrpSpPr>
        <p:cNvPr id="1" name=""/>
        <p:cNvGrpSpPr/>
        <p:nvPr/>
      </p:nvGrpSpPr>
      <p:grpSpPr>
        <a:xfrm>
          <a:off x="0" y="0"/>
          <a:ext cx="0" cy="0"/>
          <a:chOff x="0" y="0"/>
          <a:chExt cx="0" cy="0"/>
        </a:xfrm>
      </p:grpSpPr>
      <p:pic>
        <p:nvPicPr>
          <p:cNvPr id="2" name="Google Shape;58;p33">
            <a:extLst>
              <a:ext uri="{FF2B5EF4-FFF2-40B4-BE49-F238E27FC236}">
                <a16:creationId xmlns:a16="http://schemas.microsoft.com/office/drawing/2014/main" id="{ABEE46A5-E06F-4B4C-AD90-1F5FDE2E3D14}"/>
              </a:ext>
            </a:extLst>
          </p:cNvPr>
          <p:cNvPicPr preferRelativeResize="0"/>
          <p:nvPr userDrawn="1"/>
        </p:nvPicPr>
        <p:blipFill rotWithShape="1">
          <a:blip r:embed="rId2" cstate="screen">
            <a:alphaModFix/>
            <a:extLst>
              <a:ext uri="{28A0092B-C50C-407E-A947-70E740481C1C}">
                <a14:useLocalDpi xmlns:a14="http://schemas.microsoft.com/office/drawing/2010/main"/>
              </a:ext>
            </a:extLst>
          </a:blip>
          <a:srcRect/>
          <a:stretch/>
        </p:blipFill>
        <p:spPr>
          <a:xfrm>
            <a:off x="1206495" y="914400"/>
            <a:ext cx="3670305" cy="183975"/>
          </a:xfrm>
          <a:prstGeom prst="rect">
            <a:avLst/>
          </a:prstGeom>
          <a:noFill/>
          <a:ln>
            <a:noFill/>
          </a:ln>
        </p:spPr>
      </p:pic>
      <p:sp>
        <p:nvSpPr>
          <p:cNvPr id="3" name="Google Shape;56;p33">
            <a:extLst>
              <a:ext uri="{FF2B5EF4-FFF2-40B4-BE49-F238E27FC236}">
                <a16:creationId xmlns:a16="http://schemas.microsoft.com/office/drawing/2014/main" id="{F0C96193-CA67-7B48-9EE6-EFEC694C901E}"/>
              </a:ext>
            </a:extLst>
          </p:cNvPr>
          <p:cNvSpPr txBox="1">
            <a:spLocks noGrp="1"/>
          </p:cNvSpPr>
          <p:nvPr>
            <p:ph type="title"/>
          </p:nvPr>
        </p:nvSpPr>
        <p:spPr>
          <a:xfrm>
            <a:off x="1206496" y="1098375"/>
            <a:ext cx="5499104" cy="1644825"/>
          </a:xfrm>
          <a:prstGeom prst="rect">
            <a:avLst/>
          </a:prstGeom>
          <a:noFill/>
          <a:ln>
            <a:noFill/>
          </a:ln>
        </p:spPr>
        <p:txBody>
          <a:bodyPr spcFirstLastPara="1" wrap="square" lIns="0" tIns="0" rIns="0" bIns="0" anchor="t" anchorCtr="0">
            <a:noAutofit/>
          </a:bodyPr>
          <a:lstStyle>
            <a:lvl1pPr lvl="0" algn="l">
              <a:lnSpc>
                <a:spcPct val="150000"/>
              </a:lnSpc>
              <a:spcBef>
                <a:spcPts val="0"/>
              </a:spcBef>
              <a:spcAft>
                <a:spcPts val="0"/>
              </a:spcAft>
              <a:buClr>
                <a:schemeClr val="lt1"/>
              </a:buClr>
              <a:buSzPts val="3600"/>
              <a:buFont typeface="Palatino"/>
              <a:buNone/>
              <a:defRPr sz="3600">
                <a:solidFill>
                  <a:schemeClr val="lt1"/>
                </a:solidFill>
                <a:latin typeface="Palatino"/>
                <a:ea typeface="Palatino"/>
                <a:cs typeface="Palatino"/>
                <a:sym typeface="Palatino"/>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4" name="Google Shape;55;p33">
            <a:extLst>
              <a:ext uri="{FF2B5EF4-FFF2-40B4-BE49-F238E27FC236}">
                <a16:creationId xmlns:a16="http://schemas.microsoft.com/office/drawing/2014/main" id="{6A2D8C67-6F66-1442-B141-63D6ABF58F45}"/>
              </a:ext>
            </a:extLst>
          </p:cNvPr>
          <p:cNvSpPr>
            <a:spLocks noGrp="1"/>
          </p:cNvSpPr>
          <p:nvPr>
            <p:ph type="pic" idx="2"/>
          </p:nvPr>
        </p:nvSpPr>
        <p:spPr>
          <a:xfrm>
            <a:off x="12192000" y="0"/>
            <a:ext cx="12192000" cy="13716000"/>
          </a:xfrm>
          <a:prstGeom prst="rect">
            <a:avLst/>
          </a:prstGeom>
          <a:noFill/>
          <a:ln>
            <a:noFill/>
          </a:ln>
        </p:spPr>
        <p:txBody>
          <a:bodyPr spcFirstLastPara="1" wrap="square" lIns="0" tIns="0" rIns="0" bIns="0" anchor="t" anchorCtr="0">
            <a:noAutofit/>
          </a:bodyPr>
          <a:lstStyle>
            <a:lvl1pPr marR="0" lvl="0" algn="l" rtl="0">
              <a:lnSpc>
                <a:spcPct val="150000"/>
              </a:lnSpc>
              <a:spcBef>
                <a:spcPts val="0"/>
              </a:spcBef>
              <a:spcAft>
                <a:spcPts val="0"/>
              </a:spcAft>
              <a:buClr>
                <a:srgbClr val="000000"/>
              </a:buClr>
              <a:buSzPts val="2952"/>
              <a:buFont typeface="Palatino"/>
              <a:buChar char="•"/>
              <a:defRPr sz="2400" b="1" i="0" u="none" strike="noStrike" cap="none">
                <a:solidFill>
                  <a:srgbClr val="000000"/>
                </a:solidFill>
                <a:latin typeface="Palatino"/>
                <a:ea typeface="Palatino"/>
                <a:cs typeface="Palatino"/>
                <a:sym typeface="Palatino"/>
              </a:defRPr>
            </a:lvl1pPr>
            <a:lvl2pPr marR="0" lvl="1" algn="l" rtl="0">
              <a:lnSpc>
                <a:spcPct val="150000"/>
              </a:lnSpc>
              <a:spcBef>
                <a:spcPts val="0"/>
              </a:spcBef>
              <a:spcAft>
                <a:spcPts val="0"/>
              </a:spcAft>
              <a:buClr>
                <a:srgbClr val="000000"/>
              </a:buClr>
              <a:buSzPts val="2952"/>
              <a:buFont typeface="Palatino"/>
              <a:buChar char="•"/>
              <a:defRPr sz="2400" b="1" i="0" u="none" strike="noStrike" cap="none">
                <a:solidFill>
                  <a:srgbClr val="000000"/>
                </a:solidFill>
                <a:latin typeface="Palatino"/>
                <a:ea typeface="Palatino"/>
                <a:cs typeface="Palatino"/>
                <a:sym typeface="Palatino"/>
              </a:defRPr>
            </a:lvl2pPr>
            <a:lvl3pPr marR="0" lvl="2" algn="l" rtl="0">
              <a:lnSpc>
                <a:spcPct val="150000"/>
              </a:lnSpc>
              <a:spcBef>
                <a:spcPts val="0"/>
              </a:spcBef>
              <a:spcAft>
                <a:spcPts val="0"/>
              </a:spcAft>
              <a:buClr>
                <a:srgbClr val="000000"/>
              </a:buClr>
              <a:buSzPts val="2952"/>
              <a:buFont typeface="Palatino"/>
              <a:buChar char="•"/>
              <a:defRPr sz="2400" b="1" i="0" u="none" strike="noStrike" cap="none">
                <a:solidFill>
                  <a:srgbClr val="000000"/>
                </a:solidFill>
                <a:latin typeface="Palatino"/>
                <a:ea typeface="Palatino"/>
                <a:cs typeface="Palatino"/>
                <a:sym typeface="Palatino"/>
              </a:defRPr>
            </a:lvl3pPr>
            <a:lvl4pPr marR="0" lvl="3" algn="l" rtl="0">
              <a:lnSpc>
                <a:spcPct val="150000"/>
              </a:lnSpc>
              <a:spcBef>
                <a:spcPts val="0"/>
              </a:spcBef>
              <a:spcAft>
                <a:spcPts val="0"/>
              </a:spcAft>
              <a:buClr>
                <a:srgbClr val="000000"/>
              </a:buClr>
              <a:buSzPts val="2952"/>
              <a:buFont typeface="Palatino"/>
              <a:buChar char="•"/>
              <a:defRPr sz="2400" b="1" i="0" u="none" strike="noStrike" cap="none">
                <a:solidFill>
                  <a:srgbClr val="000000"/>
                </a:solidFill>
                <a:latin typeface="Palatino"/>
                <a:ea typeface="Palatino"/>
                <a:cs typeface="Palatino"/>
                <a:sym typeface="Palatino"/>
              </a:defRPr>
            </a:lvl4pPr>
            <a:lvl5pPr marR="0" lvl="4" algn="l" rtl="0">
              <a:lnSpc>
                <a:spcPct val="150000"/>
              </a:lnSpc>
              <a:spcBef>
                <a:spcPts val="0"/>
              </a:spcBef>
              <a:spcAft>
                <a:spcPts val="0"/>
              </a:spcAft>
              <a:buClr>
                <a:srgbClr val="000000"/>
              </a:buClr>
              <a:buSzPts val="2952"/>
              <a:buFont typeface="Palatino"/>
              <a:buChar char="•"/>
              <a:defRPr sz="2400" b="1" i="0" u="none" strike="noStrike" cap="none">
                <a:solidFill>
                  <a:srgbClr val="000000"/>
                </a:solidFill>
                <a:latin typeface="Palatino"/>
                <a:ea typeface="Palatino"/>
                <a:cs typeface="Palatino"/>
                <a:sym typeface="Palatino"/>
              </a:defRPr>
            </a:lvl5pPr>
            <a:lvl6pPr marR="0" lvl="5" algn="l" rtl="0">
              <a:lnSpc>
                <a:spcPct val="170000"/>
              </a:lnSpc>
              <a:spcBef>
                <a:spcPts val="0"/>
              </a:spcBef>
              <a:spcAft>
                <a:spcPts val="0"/>
              </a:spcAft>
              <a:buClr>
                <a:srgbClr val="000000"/>
              </a:buClr>
              <a:buSzPts val="2952"/>
              <a:buFont typeface="Palatino"/>
              <a:buChar char="•"/>
              <a:defRPr sz="2400" b="1" i="0" u="none" strike="noStrike" cap="none">
                <a:solidFill>
                  <a:srgbClr val="000000"/>
                </a:solidFill>
                <a:latin typeface="Palatino"/>
                <a:ea typeface="Palatino"/>
                <a:cs typeface="Palatino"/>
                <a:sym typeface="Palatino"/>
              </a:defRPr>
            </a:lvl6pPr>
            <a:lvl7pPr marR="0" lvl="6" algn="l" rtl="0">
              <a:lnSpc>
                <a:spcPct val="170000"/>
              </a:lnSpc>
              <a:spcBef>
                <a:spcPts val="0"/>
              </a:spcBef>
              <a:spcAft>
                <a:spcPts val="0"/>
              </a:spcAft>
              <a:buClr>
                <a:srgbClr val="000000"/>
              </a:buClr>
              <a:buSzPts val="2952"/>
              <a:buFont typeface="Palatino"/>
              <a:buChar char="•"/>
              <a:defRPr sz="2400" b="1" i="0" u="none" strike="noStrike" cap="none">
                <a:solidFill>
                  <a:srgbClr val="000000"/>
                </a:solidFill>
                <a:latin typeface="Palatino"/>
                <a:ea typeface="Palatino"/>
                <a:cs typeface="Palatino"/>
                <a:sym typeface="Palatino"/>
              </a:defRPr>
            </a:lvl7pPr>
            <a:lvl8pPr marR="0" lvl="7" algn="l" rtl="0">
              <a:lnSpc>
                <a:spcPct val="170000"/>
              </a:lnSpc>
              <a:spcBef>
                <a:spcPts val="0"/>
              </a:spcBef>
              <a:spcAft>
                <a:spcPts val="0"/>
              </a:spcAft>
              <a:buClr>
                <a:srgbClr val="000000"/>
              </a:buClr>
              <a:buSzPts val="2952"/>
              <a:buFont typeface="Palatino"/>
              <a:buChar char="•"/>
              <a:defRPr sz="2400" b="1" i="0" u="none" strike="noStrike" cap="none">
                <a:solidFill>
                  <a:srgbClr val="000000"/>
                </a:solidFill>
                <a:latin typeface="Palatino"/>
                <a:ea typeface="Palatino"/>
                <a:cs typeface="Palatino"/>
                <a:sym typeface="Palatino"/>
              </a:defRPr>
            </a:lvl8pPr>
            <a:lvl9pPr marR="0" lvl="8" algn="l" rtl="0">
              <a:lnSpc>
                <a:spcPct val="170000"/>
              </a:lnSpc>
              <a:spcBef>
                <a:spcPts val="0"/>
              </a:spcBef>
              <a:spcAft>
                <a:spcPts val="0"/>
              </a:spcAft>
              <a:buClr>
                <a:srgbClr val="000000"/>
              </a:buClr>
              <a:buSzPts val="2952"/>
              <a:buFont typeface="Palatino"/>
              <a:buChar char="•"/>
              <a:defRPr sz="2400" b="1" i="0" u="none" strike="noStrike" cap="none">
                <a:solidFill>
                  <a:srgbClr val="000000"/>
                </a:solidFill>
                <a:latin typeface="Palatino"/>
                <a:ea typeface="Palatino"/>
                <a:cs typeface="Palatino"/>
                <a:sym typeface="Palatino"/>
              </a:defRPr>
            </a:lvl9pPr>
          </a:lstStyle>
          <a:p>
            <a:endParaRPr dirty="0"/>
          </a:p>
        </p:txBody>
      </p:sp>
      <p:sp>
        <p:nvSpPr>
          <p:cNvPr id="5" name="Google Shape;57;p33">
            <a:extLst>
              <a:ext uri="{FF2B5EF4-FFF2-40B4-BE49-F238E27FC236}">
                <a16:creationId xmlns:a16="http://schemas.microsoft.com/office/drawing/2014/main" id="{F9BFA9F3-964E-2448-B7A7-211D4A22C7CF}"/>
              </a:ext>
            </a:extLst>
          </p:cNvPr>
          <p:cNvSpPr txBox="1">
            <a:spLocks noGrp="1"/>
          </p:cNvSpPr>
          <p:nvPr>
            <p:ph type="sldNum" idx="12"/>
          </p:nvPr>
        </p:nvSpPr>
        <p:spPr>
          <a:xfrm>
            <a:off x="21117469" y="807640"/>
            <a:ext cx="2060028" cy="1498067"/>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chemeClr val="lt1"/>
              </a:buClr>
              <a:buSzPts val="4800"/>
              <a:buFont typeface="Arial Black"/>
              <a:buNone/>
              <a:defRPr sz="4800" b="0" i="0" u="none" strike="noStrike" cap="none">
                <a:solidFill>
                  <a:schemeClr val="lt1"/>
                </a:solidFill>
                <a:latin typeface="Arial Black"/>
                <a:ea typeface="Arial Black"/>
                <a:cs typeface="Arial Black"/>
                <a:sym typeface="Arial Black"/>
              </a:defRPr>
            </a:lvl1pPr>
            <a:lvl2pPr marL="0" marR="0" lvl="1" indent="0" algn="r">
              <a:lnSpc>
                <a:spcPct val="100000"/>
              </a:lnSpc>
              <a:spcBef>
                <a:spcPts val="0"/>
              </a:spcBef>
              <a:spcAft>
                <a:spcPts val="0"/>
              </a:spcAft>
              <a:buClr>
                <a:schemeClr val="lt1"/>
              </a:buClr>
              <a:buSzPts val="4800"/>
              <a:buFont typeface="Arial Black"/>
              <a:buNone/>
              <a:defRPr sz="4800" b="0" i="0" u="none" strike="noStrike" cap="none">
                <a:solidFill>
                  <a:schemeClr val="lt1"/>
                </a:solidFill>
                <a:latin typeface="Arial Black"/>
                <a:ea typeface="Arial Black"/>
                <a:cs typeface="Arial Black"/>
                <a:sym typeface="Arial Black"/>
              </a:defRPr>
            </a:lvl2pPr>
            <a:lvl3pPr marL="0" marR="0" lvl="2" indent="0" algn="r">
              <a:lnSpc>
                <a:spcPct val="100000"/>
              </a:lnSpc>
              <a:spcBef>
                <a:spcPts val="0"/>
              </a:spcBef>
              <a:spcAft>
                <a:spcPts val="0"/>
              </a:spcAft>
              <a:buClr>
                <a:schemeClr val="lt1"/>
              </a:buClr>
              <a:buSzPts val="4800"/>
              <a:buFont typeface="Arial Black"/>
              <a:buNone/>
              <a:defRPr sz="4800" b="0" i="0" u="none" strike="noStrike" cap="none">
                <a:solidFill>
                  <a:schemeClr val="lt1"/>
                </a:solidFill>
                <a:latin typeface="Arial Black"/>
                <a:ea typeface="Arial Black"/>
                <a:cs typeface="Arial Black"/>
                <a:sym typeface="Arial Black"/>
              </a:defRPr>
            </a:lvl3pPr>
            <a:lvl4pPr marL="0" marR="0" lvl="3" indent="0" algn="r">
              <a:lnSpc>
                <a:spcPct val="100000"/>
              </a:lnSpc>
              <a:spcBef>
                <a:spcPts val="0"/>
              </a:spcBef>
              <a:spcAft>
                <a:spcPts val="0"/>
              </a:spcAft>
              <a:buClr>
                <a:schemeClr val="lt1"/>
              </a:buClr>
              <a:buSzPts val="4800"/>
              <a:buFont typeface="Arial Black"/>
              <a:buNone/>
              <a:defRPr sz="4800" b="0" i="0" u="none" strike="noStrike" cap="none">
                <a:solidFill>
                  <a:schemeClr val="lt1"/>
                </a:solidFill>
                <a:latin typeface="Arial Black"/>
                <a:ea typeface="Arial Black"/>
                <a:cs typeface="Arial Black"/>
                <a:sym typeface="Arial Black"/>
              </a:defRPr>
            </a:lvl4pPr>
            <a:lvl5pPr marL="0" marR="0" lvl="4" indent="0" algn="r">
              <a:lnSpc>
                <a:spcPct val="100000"/>
              </a:lnSpc>
              <a:spcBef>
                <a:spcPts val="0"/>
              </a:spcBef>
              <a:spcAft>
                <a:spcPts val="0"/>
              </a:spcAft>
              <a:buClr>
                <a:schemeClr val="lt1"/>
              </a:buClr>
              <a:buSzPts val="4800"/>
              <a:buFont typeface="Arial Black"/>
              <a:buNone/>
              <a:defRPr sz="4800" b="0" i="0" u="none" strike="noStrike" cap="none">
                <a:solidFill>
                  <a:schemeClr val="lt1"/>
                </a:solidFill>
                <a:latin typeface="Arial Black"/>
                <a:ea typeface="Arial Black"/>
                <a:cs typeface="Arial Black"/>
                <a:sym typeface="Arial Black"/>
              </a:defRPr>
            </a:lvl5pPr>
            <a:lvl6pPr marL="0" marR="0" lvl="5" indent="0" algn="r">
              <a:lnSpc>
                <a:spcPct val="100000"/>
              </a:lnSpc>
              <a:spcBef>
                <a:spcPts val="0"/>
              </a:spcBef>
              <a:spcAft>
                <a:spcPts val="0"/>
              </a:spcAft>
              <a:buClr>
                <a:schemeClr val="lt1"/>
              </a:buClr>
              <a:buSzPts val="4800"/>
              <a:buFont typeface="Arial Black"/>
              <a:buNone/>
              <a:defRPr sz="4800" b="0" i="0" u="none" strike="noStrike" cap="none">
                <a:solidFill>
                  <a:schemeClr val="lt1"/>
                </a:solidFill>
                <a:latin typeface="Arial Black"/>
                <a:ea typeface="Arial Black"/>
                <a:cs typeface="Arial Black"/>
                <a:sym typeface="Arial Black"/>
              </a:defRPr>
            </a:lvl6pPr>
            <a:lvl7pPr marL="0" marR="0" lvl="6" indent="0" algn="r">
              <a:lnSpc>
                <a:spcPct val="100000"/>
              </a:lnSpc>
              <a:spcBef>
                <a:spcPts val="0"/>
              </a:spcBef>
              <a:spcAft>
                <a:spcPts val="0"/>
              </a:spcAft>
              <a:buClr>
                <a:schemeClr val="lt1"/>
              </a:buClr>
              <a:buSzPts val="4800"/>
              <a:buFont typeface="Arial Black"/>
              <a:buNone/>
              <a:defRPr sz="4800" b="0" i="0" u="none" strike="noStrike" cap="none">
                <a:solidFill>
                  <a:schemeClr val="lt1"/>
                </a:solidFill>
                <a:latin typeface="Arial Black"/>
                <a:ea typeface="Arial Black"/>
                <a:cs typeface="Arial Black"/>
                <a:sym typeface="Arial Black"/>
              </a:defRPr>
            </a:lvl7pPr>
            <a:lvl8pPr marL="0" marR="0" lvl="7" indent="0" algn="r">
              <a:lnSpc>
                <a:spcPct val="100000"/>
              </a:lnSpc>
              <a:spcBef>
                <a:spcPts val="0"/>
              </a:spcBef>
              <a:spcAft>
                <a:spcPts val="0"/>
              </a:spcAft>
              <a:buClr>
                <a:schemeClr val="lt1"/>
              </a:buClr>
              <a:buSzPts val="4800"/>
              <a:buFont typeface="Arial Black"/>
              <a:buNone/>
              <a:defRPr sz="4800" b="0" i="0" u="none" strike="noStrike" cap="none">
                <a:solidFill>
                  <a:schemeClr val="lt1"/>
                </a:solidFill>
                <a:latin typeface="Arial Black"/>
                <a:ea typeface="Arial Black"/>
                <a:cs typeface="Arial Black"/>
                <a:sym typeface="Arial Black"/>
              </a:defRPr>
            </a:lvl8pPr>
            <a:lvl9pPr marL="0" marR="0" lvl="8" indent="0" algn="r">
              <a:lnSpc>
                <a:spcPct val="100000"/>
              </a:lnSpc>
              <a:spcBef>
                <a:spcPts val="0"/>
              </a:spcBef>
              <a:spcAft>
                <a:spcPts val="0"/>
              </a:spcAft>
              <a:buClr>
                <a:schemeClr val="lt1"/>
              </a:buClr>
              <a:buSzPts val="4800"/>
              <a:buFont typeface="Arial Black"/>
              <a:buNone/>
              <a:defRPr sz="4800" b="0" i="0" u="none" strike="noStrike" cap="none">
                <a:solidFill>
                  <a:schemeClr val="lt1"/>
                </a:solidFill>
                <a:latin typeface="Arial Black"/>
                <a:ea typeface="Arial Black"/>
                <a:cs typeface="Arial Black"/>
                <a:sym typeface="Arial Black"/>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17447896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60987-95CC-914D-BC2D-3E3653F3BBBD}"/>
              </a:ext>
            </a:extLst>
          </p:cNvPr>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0557179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2_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1CCF5-E690-E14C-A4EF-3281A5854F32}"/>
              </a:ext>
            </a:extLst>
          </p:cNvPr>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Content Placeholder 2">
            <a:extLst>
              <a:ext uri="{FF2B5EF4-FFF2-40B4-BE49-F238E27FC236}">
                <a16:creationId xmlns:a16="http://schemas.microsoft.com/office/drawing/2014/main" id="{1E9D389C-9B22-144F-858B-C326AC65A118}"/>
              </a:ext>
            </a:extLst>
          </p:cNvPr>
          <p:cNvSpPr>
            <a:spLocks noGrp="1"/>
          </p:cNvSpPr>
          <p:nvPr>
            <p:ph idx="1"/>
          </p:nvPr>
        </p:nvSpPr>
        <p:spPr>
          <a:xfrm>
            <a:off x="10366376" y="1974851"/>
            <a:ext cx="12344400" cy="9747250"/>
          </a:xfrm>
          <a:prstGeom prst="rect">
            <a:avLst/>
          </a:prstGeo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0901EDB-3CE9-F34E-93F9-0A88CABD257B}"/>
              </a:ext>
            </a:extLst>
          </p:cNvPr>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Click to edit Master text styles</a:t>
            </a:r>
          </a:p>
        </p:txBody>
      </p:sp>
    </p:spTree>
    <p:extLst>
      <p:ext uri="{BB962C8B-B14F-4D97-AF65-F5344CB8AC3E}">
        <p14:creationId xmlns:p14="http://schemas.microsoft.com/office/powerpoint/2010/main" val="18167915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659A1-3484-8B4A-8030-82E8EA7F0AFA}"/>
              </a:ext>
            </a:extLst>
          </p:cNvPr>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Picture Placeholder 2">
            <a:extLst>
              <a:ext uri="{FF2B5EF4-FFF2-40B4-BE49-F238E27FC236}">
                <a16:creationId xmlns:a16="http://schemas.microsoft.com/office/drawing/2014/main" id="{C26B4DF0-68CE-D149-B5D8-87F9BF403B14}"/>
              </a:ext>
            </a:extLst>
          </p:cNvPr>
          <p:cNvSpPr>
            <a:spLocks noGrp="1"/>
          </p:cNvSpPr>
          <p:nvPr>
            <p:ph type="pic" idx="1"/>
          </p:nvPr>
        </p:nvSpPr>
        <p:spPr>
          <a:xfrm>
            <a:off x="10366376" y="1974851"/>
            <a:ext cx="12344400" cy="9747250"/>
          </a:xfrm>
          <a:prstGeom prst="rect">
            <a:avLst/>
          </a:prstGeo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dirty="0"/>
          </a:p>
        </p:txBody>
      </p:sp>
      <p:sp>
        <p:nvSpPr>
          <p:cNvPr id="4" name="Text Placeholder 3">
            <a:extLst>
              <a:ext uri="{FF2B5EF4-FFF2-40B4-BE49-F238E27FC236}">
                <a16:creationId xmlns:a16="http://schemas.microsoft.com/office/drawing/2014/main" id="{787DA884-3CFD-B545-B6FB-0BF7789311F5}"/>
              </a:ext>
            </a:extLst>
          </p:cNvPr>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Click to edit Master text styles</a:t>
            </a:r>
          </a:p>
        </p:txBody>
      </p:sp>
    </p:spTree>
    <p:extLst>
      <p:ext uri="{BB962C8B-B14F-4D97-AF65-F5344CB8AC3E}">
        <p14:creationId xmlns:p14="http://schemas.microsoft.com/office/powerpoint/2010/main" val="6421947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2_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2021B-E0FA-6B49-ADF4-0AB58BC7FDFC}"/>
              </a:ext>
            </a:extLst>
          </p:cNvPr>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B5DB76C-5870-6F42-89A4-08A4F8DC9EF8}"/>
              </a:ext>
            </a:extLst>
          </p:cNvPr>
          <p:cNvSpPr>
            <a:spLocks noGrp="1"/>
          </p:cNvSpPr>
          <p:nvPr>
            <p:ph type="body" orient="vert" idx="1"/>
          </p:nvPr>
        </p:nvSpPr>
        <p:spPr>
          <a:xfrm>
            <a:off x="1676400" y="3651250"/>
            <a:ext cx="21031200" cy="8702676"/>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550014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2_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7AD2C9-D085-0F4B-8D2B-508F2708F478}"/>
              </a:ext>
            </a:extLst>
          </p:cNvPr>
          <p:cNvSpPr>
            <a:spLocks noGrp="1"/>
          </p:cNvSpPr>
          <p:nvPr>
            <p:ph type="title" orient="vert"/>
          </p:nvPr>
        </p:nvSpPr>
        <p:spPr>
          <a:xfrm>
            <a:off x="17449800" y="730250"/>
            <a:ext cx="5257800" cy="11623676"/>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B451C7D-80D7-E04E-86B3-1DB29862B82F}"/>
              </a:ext>
            </a:extLst>
          </p:cNvPr>
          <p:cNvSpPr>
            <a:spLocks noGrp="1"/>
          </p:cNvSpPr>
          <p:nvPr>
            <p:ph type="body" orient="vert" idx="1"/>
          </p:nvPr>
        </p:nvSpPr>
        <p:spPr>
          <a:xfrm>
            <a:off x="1676400" y="730250"/>
            <a:ext cx="15468600" cy="11623676"/>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730950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chemeClr val="tx1"/>
        </a:solidFill>
        <a:effectLst/>
      </p:bgPr>
    </p:bg>
    <p:spTree>
      <p:nvGrpSpPr>
        <p:cNvPr id="1" name=""/>
        <p:cNvGrpSpPr/>
        <p:nvPr/>
      </p:nvGrpSpPr>
      <p:grpSpPr>
        <a:xfrm>
          <a:off x="0" y="0"/>
          <a:ext cx="0" cy="0"/>
          <a:chOff x="0" y="0"/>
          <a:chExt cx="0" cy="0"/>
        </a:xfrm>
      </p:grpSpPr>
      <p:pic>
        <p:nvPicPr>
          <p:cNvPr id="7" name="Google Shape;13;p31" descr="A picture containing text, clipart&#10;&#10;Description automatically generated">
            <a:extLst>
              <a:ext uri="{FF2B5EF4-FFF2-40B4-BE49-F238E27FC236}">
                <a16:creationId xmlns:a16="http://schemas.microsoft.com/office/drawing/2014/main" id="{79CC5131-9871-5840-B840-314A0BBE4C41}"/>
              </a:ext>
            </a:extLst>
          </p:cNvPr>
          <p:cNvPicPr preferRelativeResize="0"/>
          <p:nvPr userDrawn="1"/>
        </p:nvPicPr>
        <p:blipFill rotWithShape="1">
          <a:blip r:embed="rId2">
            <a:alphaModFix/>
          </a:blip>
          <a:srcRect/>
          <a:stretch/>
        </p:blipFill>
        <p:spPr>
          <a:xfrm>
            <a:off x="1219200" y="914401"/>
            <a:ext cx="2796209" cy="914399"/>
          </a:xfrm>
          <a:prstGeom prst="rect">
            <a:avLst/>
          </a:prstGeom>
          <a:noFill/>
          <a:ln>
            <a:noFill/>
          </a:ln>
        </p:spPr>
      </p:pic>
      <p:sp>
        <p:nvSpPr>
          <p:cNvPr id="9" name="Google Shape;10;p31">
            <a:extLst>
              <a:ext uri="{FF2B5EF4-FFF2-40B4-BE49-F238E27FC236}">
                <a16:creationId xmlns:a16="http://schemas.microsoft.com/office/drawing/2014/main" id="{20571C61-F47E-134F-8E45-9BCC7B2EA207}"/>
              </a:ext>
            </a:extLst>
          </p:cNvPr>
          <p:cNvSpPr txBox="1">
            <a:spLocks noGrp="1"/>
          </p:cNvSpPr>
          <p:nvPr>
            <p:ph type="title"/>
          </p:nvPr>
        </p:nvSpPr>
        <p:spPr>
          <a:xfrm>
            <a:off x="1206496" y="5369757"/>
            <a:ext cx="21971004" cy="2976486"/>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9600"/>
              <a:buFont typeface="Arial Black"/>
              <a:buNone/>
              <a:defRPr sz="9600" b="1" i="0">
                <a:solidFill>
                  <a:schemeClr val="lt1"/>
                </a:solidFill>
                <a:latin typeface="Arial Black" panose="020B0604020202020204" pitchFamily="34" charset="0"/>
                <a:cs typeface="Arial Black" panose="020B0604020202020204" pitchFamily="34" charset="0"/>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dirty="0"/>
          </a:p>
        </p:txBody>
      </p:sp>
      <p:pic>
        <p:nvPicPr>
          <p:cNvPr id="10" name="Google Shape;12;p31">
            <a:extLst>
              <a:ext uri="{FF2B5EF4-FFF2-40B4-BE49-F238E27FC236}">
                <a16:creationId xmlns:a16="http://schemas.microsoft.com/office/drawing/2014/main" id="{2BF07750-8CD5-D340-9073-736AB524E5A6}"/>
              </a:ext>
            </a:extLst>
          </p:cNvPr>
          <p:cNvPicPr preferRelativeResize="0"/>
          <p:nvPr userDrawn="1"/>
        </p:nvPicPr>
        <p:blipFill rotWithShape="1">
          <a:blip r:embed="rId3" cstate="screen">
            <a:alphaModFix/>
            <a:extLst>
              <a:ext uri="{28A0092B-C50C-407E-A947-70E740481C1C}">
                <a14:useLocalDpi xmlns:a14="http://schemas.microsoft.com/office/drawing/2010/main"/>
              </a:ext>
            </a:extLst>
          </a:blip>
          <a:srcRect/>
          <a:stretch/>
        </p:blipFill>
        <p:spPr>
          <a:xfrm>
            <a:off x="1206495" y="4566929"/>
            <a:ext cx="3670305" cy="183975"/>
          </a:xfrm>
          <a:prstGeom prst="rect">
            <a:avLst/>
          </a:prstGeom>
          <a:noFill/>
          <a:ln>
            <a:noFill/>
          </a:ln>
        </p:spPr>
      </p:pic>
      <p:sp>
        <p:nvSpPr>
          <p:cNvPr id="17" name="Google Shape;11;p31">
            <a:extLst>
              <a:ext uri="{FF2B5EF4-FFF2-40B4-BE49-F238E27FC236}">
                <a16:creationId xmlns:a16="http://schemas.microsoft.com/office/drawing/2014/main" id="{7591741F-2AC3-634E-BCF8-D28297336B5D}"/>
              </a:ext>
            </a:extLst>
          </p:cNvPr>
          <p:cNvSpPr txBox="1">
            <a:spLocks/>
          </p:cNvSpPr>
          <p:nvPr userDrawn="1"/>
        </p:nvSpPr>
        <p:spPr>
          <a:xfrm>
            <a:off x="8534400" y="8484334"/>
            <a:ext cx="12814300" cy="1491656"/>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50000"/>
              </a:lnSpc>
              <a:spcBef>
                <a:spcPts val="0"/>
              </a:spcBef>
              <a:spcAft>
                <a:spcPts val="0"/>
              </a:spcAft>
              <a:buClr>
                <a:schemeClr val="lt1"/>
              </a:buClr>
              <a:buSzPts val="3444"/>
              <a:buFont typeface="Palatino"/>
              <a:buNone/>
              <a:defRPr sz="2800" b="0" i="0" u="none" strike="noStrike" cap="none">
                <a:solidFill>
                  <a:schemeClr val="lt1"/>
                </a:solidFill>
                <a:latin typeface="Palatino"/>
                <a:ea typeface="Palatino"/>
                <a:cs typeface="Palatino"/>
                <a:sym typeface="Palatino"/>
              </a:defRPr>
            </a:lvl1pPr>
            <a:lvl2pPr marL="914400" marR="0" lvl="1" indent="-228600" algn="l" rtl="0">
              <a:lnSpc>
                <a:spcPct val="150000"/>
              </a:lnSpc>
              <a:spcBef>
                <a:spcPts val="0"/>
              </a:spcBef>
              <a:spcAft>
                <a:spcPts val="0"/>
              </a:spcAft>
              <a:buClr>
                <a:schemeClr val="lt1"/>
              </a:buClr>
              <a:buSzPts val="4920"/>
              <a:buFont typeface="Palatino"/>
              <a:buNone/>
              <a:defRPr sz="4000" b="1" i="0" u="none" strike="noStrike" cap="none">
                <a:solidFill>
                  <a:schemeClr val="lt1"/>
                </a:solidFill>
                <a:latin typeface="Palatino"/>
                <a:ea typeface="Palatino"/>
                <a:cs typeface="Palatino"/>
                <a:sym typeface="Palatino"/>
              </a:defRPr>
            </a:lvl2pPr>
            <a:lvl3pPr marL="1371600" marR="0" lvl="2" indent="-228600" algn="l" rtl="0">
              <a:lnSpc>
                <a:spcPct val="150000"/>
              </a:lnSpc>
              <a:spcBef>
                <a:spcPts val="0"/>
              </a:spcBef>
              <a:spcAft>
                <a:spcPts val="0"/>
              </a:spcAft>
              <a:buClr>
                <a:schemeClr val="lt1"/>
              </a:buClr>
              <a:buSzPts val="4920"/>
              <a:buFont typeface="Palatino"/>
              <a:buNone/>
              <a:defRPr sz="4000" b="1" i="0" u="none" strike="noStrike" cap="none">
                <a:solidFill>
                  <a:schemeClr val="lt1"/>
                </a:solidFill>
                <a:latin typeface="Palatino"/>
                <a:ea typeface="Palatino"/>
                <a:cs typeface="Palatino"/>
                <a:sym typeface="Palatino"/>
              </a:defRPr>
            </a:lvl3pPr>
            <a:lvl4pPr marL="1828800" marR="0" lvl="3" indent="-228600" algn="l" rtl="0">
              <a:lnSpc>
                <a:spcPct val="150000"/>
              </a:lnSpc>
              <a:spcBef>
                <a:spcPts val="0"/>
              </a:spcBef>
              <a:spcAft>
                <a:spcPts val="0"/>
              </a:spcAft>
              <a:buClr>
                <a:schemeClr val="lt1"/>
              </a:buClr>
              <a:buSzPts val="4920"/>
              <a:buFont typeface="Palatino"/>
              <a:buNone/>
              <a:defRPr sz="4000" b="1" i="0" u="none" strike="noStrike" cap="none">
                <a:solidFill>
                  <a:schemeClr val="lt1"/>
                </a:solidFill>
                <a:latin typeface="Palatino"/>
                <a:ea typeface="Palatino"/>
                <a:cs typeface="Palatino"/>
                <a:sym typeface="Palatino"/>
              </a:defRPr>
            </a:lvl4pPr>
            <a:lvl5pPr marL="2286000" marR="0" lvl="4" indent="-228600" algn="l" rtl="0">
              <a:lnSpc>
                <a:spcPct val="150000"/>
              </a:lnSpc>
              <a:spcBef>
                <a:spcPts val="0"/>
              </a:spcBef>
              <a:spcAft>
                <a:spcPts val="0"/>
              </a:spcAft>
              <a:buClr>
                <a:schemeClr val="lt1"/>
              </a:buClr>
              <a:buSzPts val="4920"/>
              <a:buFont typeface="Palatino"/>
              <a:buNone/>
              <a:defRPr sz="4000" b="1" i="0" u="none" strike="noStrike" cap="none">
                <a:solidFill>
                  <a:schemeClr val="lt1"/>
                </a:solidFill>
                <a:latin typeface="Palatino"/>
                <a:ea typeface="Palatino"/>
                <a:cs typeface="Palatino"/>
                <a:sym typeface="Palatino"/>
              </a:defRPr>
            </a:lvl5pPr>
            <a:lvl6pPr marL="2743200" marR="0" lvl="5" indent="-369189" algn="l" rtl="0">
              <a:lnSpc>
                <a:spcPct val="170000"/>
              </a:lnSpc>
              <a:spcBef>
                <a:spcPts val="0"/>
              </a:spcBef>
              <a:spcAft>
                <a:spcPts val="0"/>
              </a:spcAft>
              <a:buClr>
                <a:srgbClr val="000000"/>
              </a:buClr>
              <a:buSzPts val="2214"/>
              <a:buFont typeface="Palatino"/>
              <a:buChar char="•"/>
              <a:defRPr sz="2400" b="1" i="0" u="none" strike="noStrike" cap="none">
                <a:solidFill>
                  <a:srgbClr val="000000"/>
                </a:solidFill>
                <a:latin typeface="Palatino"/>
                <a:ea typeface="Palatino"/>
                <a:cs typeface="Palatino"/>
                <a:sym typeface="Palatino"/>
              </a:defRPr>
            </a:lvl6pPr>
            <a:lvl7pPr marL="3200400" marR="0" lvl="6" indent="-369189" algn="l" rtl="0">
              <a:lnSpc>
                <a:spcPct val="170000"/>
              </a:lnSpc>
              <a:spcBef>
                <a:spcPts val="0"/>
              </a:spcBef>
              <a:spcAft>
                <a:spcPts val="0"/>
              </a:spcAft>
              <a:buClr>
                <a:srgbClr val="000000"/>
              </a:buClr>
              <a:buSzPts val="2214"/>
              <a:buFont typeface="Palatino"/>
              <a:buChar char="•"/>
              <a:defRPr sz="2400" b="1" i="0" u="none" strike="noStrike" cap="none">
                <a:solidFill>
                  <a:srgbClr val="000000"/>
                </a:solidFill>
                <a:latin typeface="Palatino"/>
                <a:ea typeface="Palatino"/>
                <a:cs typeface="Palatino"/>
                <a:sym typeface="Palatino"/>
              </a:defRPr>
            </a:lvl7pPr>
            <a:lvl8pPr marL="3657600" marR="0" lvl="7" indent="-369189" algn="l" rtl="0">
              <a:lnSpc>
                <a:spcPct val="170000"/>
              </a:lnSpc>
              <a:spcBef>
                <a:spcPts val="0"/>
              </a:spcBef>
              <a:spcAft>
                <a:spcPts val="0"/>
              </a:spcAft>
              <a:buClr>
                <a:srgbClr val="000000"/>
              </a:buClr>
              <a:buSzPts val="2214"/>
              <a:buFont typeface="Palatino"/>
              <a:buChar char="•"/>
              <a:defRPr sz="2400" b="1" i="0" u="none" strike="noStrike" cap="none">
                <a:solidFill>
                  <a:srgbClr val="000000"/>
                </a:solidFill>
                <a:latin typeface="Palatino"/>
                <a:ea typeface="Palatino"/>
                <a:cs typeface="Palatino"/>
                <a:sym typeface="Palatino"/>
              </a:defRPr>
            </a:lvl8pPr>
            <a:lvl9pPr marL="4114800" marR="0" lvl="8" indent="-369189" algn="l" rtl="0">
              <a:lnSpc>
                <a:spcPct val="170000"/>
              </a:lnSpc>
              <a:spcBef>
                <a:spcPts val="0"/>
              </a:spcBef>
              <a:spcAft>
                <a:spcPts val="0"/>
              </a:spcAft>
              <a:buClr>
                <a:srgbClr val="000000"/>
              </a:buClr>
              <a:buSzPts val="2214"/>
              <a:buFont typeface="Palatino"/>
              <a:buChar char="•"/>
              <a:defRPr sz="2400" b="1" i="0" u="none" strike="noStrike" cap="none">
                <a:solidFill>
                  <a:srgbClr val="000000"/>
                </a:solidFill>
                <a:latin typeface="Palatino"/>
                <a:ea typeface="Palatino"/>
                <a:cs typeface="Palatino"/>
                <a:sym typeface="Palatino"/>
              </a:defRPr>
            </a:lvl9pPr>
          </a:lstStyle>
          <a:p>
            <a:pPr marL="457200" marR="0" lvl="0" indent="-228600" algn="l" defTabSz="914400" rtl="0" eaLnBrk="1" fontAlgn="auto" latinLnBrk="0" hangingPunct="1">
              <a:lnSpc>
                <a:spcPct val="150000"/>
              </a:lnSpc>
              <a:spcBef>
                <a:spcPts val="0"/>
              </a:spcBef>
              <a:spcAft>
                <a:spcPts val="0"/>
              </a:spcAft>
              <a:buClr>
                <a:srgbClr val="FFFFFF"/>
              </a:buClr>
              <a:buSzPts val="3444"/>
              <a:buFont typeface="Palatino"/>
              <a:buNone/>
              <a:tabLst/>
              <a:defRPr/>
            </a:pPr>
            <a:r>
              <a:rPr kumimoji="0" lang="en-US" sz="2800" b="0" i="0" u="none" strike="noStrike" kern="0" cap="none" spc="0" normalizeH="0" baseline="0" noProof="0" dirty="0">
                <a:ln>
                  <a:noFill/>
                </a:ln>
                <a:solidFill>
                  <a:srgbClr val="FFFFFF"/>
                </a:solidFill>
                <a:effectLst/>
                <a:uLnTx/>
                <a:uFillTx/>
                <a:latin typeface="Palatino"/>
                <a:ea typeface="Palatino"/>
                <a:sym typeface="Palatino"/>
              </a:rPr>
              <a:t>Click to add text</a:t>
            </a:r>
          </a:p>
        </p:txBody>
      </p:sp>
      <p:sp>
        <p:nvSpPr>
          <p:cNvPr id="18" name="Google Shape;14;p31">
            <a:extLst>
              <a:ext uri="{FF2B5EF4-FFF2-40B4-BE49-F238E27FC236}">
                <a16:creationId xmlns:a16="http://schemas.microsoft.com/office/drawing/2014/main" id="{35E339EC-D238-3844-85BA-4BA165CBAA99}"/>
              </a:ext>
            </a:extLst>
          </p:cNvPr>
          <p:cNvSpPr txBox="1">
            <a:spLocks/>
          </p:cNvSpPr>
          <p:nvPr userDrawn="1"/>
        </p:nvSpPr>
        <p:spPr>
          <a:xfrm>
            <a:off x="8534400" y="10271016"/>
            <a:ext cx="12814300" cy="91133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50000"/>
              </a:lnSpc>
              <a:spcBef>
                <a:spcPts val="0"/>
              </a:spcBef>
              <a:spcAft>
                <a:spcPts val="0"/>
              </a:spcAft>
              <a:buClr>
                <a:schemeClr val="lt1"/>
              </a:buClr>
              <a:buSzPts val="2952"/>
              <a:buFont typeface="Arial"/>
              <a:buNone/>
              <a:defRPr sz="2400" b="0" i="0" u="none" strike="noStrike" cap="none">
                <a:solidFill>
                  <a:schemeClr val="lt1"/>
                </a:solidFill>
                <a:latin typeface="Arial"/>
                <a:ea typeface="Arial"/>
                <a:cs typeface="Arial"/>
                <a:sym typeface="Arial"/>
              </a:defRPr>
            </a:lvl1pPr>
            <a:lvl2pPr marL="914400" marR="0" lvl="1" indent="-228600" algn="l" rtl="0">
              <a:lnSpc>
                <a:spcPct val="150000"/>
              </a:lnSpc>
              <a:spcBef>
                <a:spcPts val="0"/>
              </a:spcBef>
              <a:spcAft>
                <a:spcPts val="0"/>
              </a:spcAft>
              <a:buClr>
                <a:schemeClr val="lt1"/>
              </a:buClr>
              <a:buSzPts val="4920"/>
              <a:buFont typeface="Arial"/>
              <a:buNone/>
              <a:defRPr sz="4000" b="0" i="0" u="none" strike="noStrike" cap="none">
                <a:solidFill>
                  <a:schemeClr val="lt1"/>
                </a:solidFill>
                <a:latin typeface="Arial"/>
                <a:ea typeface="Arial"/>
                <a:cs typeface="Arial"/>
                <a:sym typeface="Arial"/>
              </a:defRPr>
            </a:lvl2pPr>
            <a:lvl3pPr marL="1371600" marR="0" lvl="2" indent="-228600" algn="l" rtl="0">
              <a:lnSpc>
                <a:spcPct val="150000"/>
              </a:lnSpc>
              <a:spcBef>
                <a:spcPts val="0"/>
              </a:spcBef>
              <a:spcAft>
                <a:spcPts val="0"/>
              </a:spcAft>
              <a:buClr>
                <a:schemeClr val="lt1"/>
              </a:buClr>
              <a:buSzPts val="4920"/>
              <a:buFont typeface="Arial"/>
              <a:buNone/>
              <a:defRPr sz="4000" b="0" i="0" u="none" strike="noStrike" cap="none">
                <a:solidFill>
                  <a:schemeClr val="lt1"/>
                </a:solidFill>
                <a:latin typeface="Arial"/>
                <a:ea typeface="Arial"/>
                <a:cs typeface="Arial"/>
                <a:sym typeface="Arial"/>
              </a:defRPr>
            </a:lvl3pPr>
            <a:lvl4pPr marL="1828800" marR="0" lvl="3" indent="-228600" algn="l" rtl="0">
              <a:lnSpc>
                <a:spcPct val="150000"/>
              </a:lnSpc>
              <a:spcBef>
                <a:spcPts val="0"/>
              </a:spcBef>
              <a:spcAft>
                <a:spcPts val="0"/>
              </a:spcAft>
              <a:buClr>
                <a:schemeClr val="lt1"/>
              </a:buClr>
              <a:buSzPts val="4920"/>
              <a:buFont typeface="Arial"/>
              <a:buNone/>
              <a:defRPr sz="4000" b="0" i="0" u="none" strike="noStrike" cap="none">
                <a:solidFill>
                  <a:schemeClr val="lt1"/>
                </a:solidFill>
                <a:latin typeface="Arial"/>
                <a:ea typeface="Arial"/>
                <a:cs typeface="Arial"/>
                <a:sym typeface="Arial"/>
              </a:defRPr>
            </a:lvl4pPr>
            <a:lvl5pPr marL="2286000" marR="0" lvl="4" indent="-228600" algn="l" rtl="0">
              <a:lnSpc>
                <a:spcPct val="150000"/>
              </a:lnSpc>
              <a:spcBef>
                <a:spcPts val="0"/>
              </a:spcBef>
              <a:spcAft>
                <a:spcPts val="0"/>
              </a:spcAft>
              <a:buClr>
                <a:schemeClr val="lt1"/>
              </a:buClr>
              <a:buSzPts val="4920"/>
              <a:buFont typeface="Arial"/>
              <a:buNone/>
              <a:defRPr sz="4000" b="0" i="0" u="none" strike="noStrike" cap="none">
                <a:solidFill>
                  <a:schemeClr val="lt1"/>
                </a:solidFill>
                <a:latin typeface="Arial"/>
                <a:ea typeface="Arial"/>
                <a:cs typeface="Arial"/>
                <a:sym typeface="Arial"/>
              </a:defRPr>
            </a:lvl5pPr>
            <a:lvl6pPr marL="2743200" marR="0" lvl="5" indent="-369189" algn="l" rtl="0">
              <a:lnSpc>
                <a:spcPct val="170000"/>
              </a:lnSpc>
              <a:spcBef>
                <a:spcPts val="0"/>
              </a:spcBef>
              <a:spcAft>
                <a:spcPts val="0"/>
              </a:spcAft>
              <a:buClr>
                <a:srgbClr val="000000"/>
              </a:buClr>
              <a:buSzPts val="2214"/>
              <a:buFont typeface="Palatino"/>
              <a:buChar char="•"/>
              <a:defRPr sz="2400" b="1" i="0" u="none" strike="noStrike" cap="none">
                <a:solidFill>
                  <a:srgbClr val="000000"/>
                </a:solidFill>
                <a:latin typeface="Palatino"/>
                <a:ea typeface="Palatino"/>
                <a:cs typeface="Palatino"/>
                <a:sym typeface="Palatino"/>
              </a:defRPr>
            </a:lvl6pPr>
            <a:lvl7pPr marL="3200400" marR="0" lvl="6" indent="-369189" algn="l" rtl="0">
              <a:lnSpc>
                <a:spcPct val="170000"/>
              </a:lnSpc>
              <a:spcBef>
                <a:spcPts val="0"/>
              </a:spcBef>
              <a:spcAft>
                <a:spcPts val="0"/>
              </a:spcAft>
              <a:buClr>
                <a:srgbClr val="000000"/>
              </a:buClr>
              <a:buSzPts val="2214"/>
              <a:buFont typeface="Palatino"/>
              <a:buChar char="•"/>
              <a:defRPr sz="2400" b="1" i="0" u="none" strike="noStrike" cap="none">
                <a:solidFill>
                  <a:srgbClr val="000000"/>
                </a:solidFill>
                <a:latin typeface="Palatino"/>
                <a:ea typeface="Palatino"/>
                <a:cs typeface="Palatino"/>
                <a:sym typeface="Palatino"/>
              </a:defRPr>
            </a:lvl7pPr>
            <a:lvl8pPr marL="3657600" marR="0" lvl="7" indent="-369189" algn="l" rtl="0">
              <a:lnSpc>
                <a:spcPct val="170000"/>
              </a:lnSpc>
              <a:spcBef>
                <a:spcPts val="0"/>
              </a:spcBef>
              <a:spcAft>
                <a:spcPts val="0"/>
              </a:spcAft>
              <a:buClr>
                <a:srgbClr val="000000"/>
              </a:buClr>
              <a:buSzPts val="2214"/>
              <a:buFont typeface="Palatino"/>
              <a:buChar char="•"/>
              <a:defRPr sz="2400" b="1" i="0" u="none" strike="noStrike" cap="none">
                <a:solidFill>
                  <a:srgbClr val="000000"/>
                </a:solidFill>
                <a:latin typeface="Palatino"/>
                <a:ea typeface="Palatino"/>
                <a:cs typeface="Palatino"/>
                <a:sym typeface="Palatino"/>
              </a:defRPr>
            </a:lvl8pPr>
            <a:lvl9pPr marL="4114800" marR="0" lvl="8" indent="-369189" algn="l" rtl="0">
              <a:lnSpc>
                <a:spcPct val="170000"/>
              </a:lnSpc>
              <a:spcBef>
                <a:spcPts val="0"/>
              </a:spcBef>
              <a:spcAft>
                <a:spcPts val="0"/>
              </a:spcAft>
              <a:buClr>
                <a:srgbClr val="000000"/>
              </a:buClr>
              <a:buSzPts val="2214"/>
              <a:buFont typeface="Palatino"/>
              <a:buChar char="•"/>
              <a:defRPr sz="2400" b="1" i="0" u="none" strike="noStrike" cap="none">
                <a:solidFill>
                  <a:srgbClr val="000000"/>
                </a:solidFill>
                <a:latin typeface="Palatino"/>
                <a:ea typeface="Palatino"/>
                <a:cs typeface="Palatino"/>
                <a:sym typeface="Palatino"/>
              </a:defRPr>
            </a:lvl9pPr>
          </a:lstStyle>
          <a:p>
            <a:pPr marL="457200" marR="0" lvl="0" indent="-228600" algn="l" defTabSz="914400" rtl="0" eaLnBrk="1" fontAlgn="auto" latinLnBrk="0" hangingPunct="1">
              <a:lnSpc>
                <a:spcPct val="150000"/>
              </a:lnSpc>
              <a:spcBef>
                <a:spcPts val="0"/>
              </a:spcBef>
              <a:spcAft>
                <a:spcPts val="0"/>
              </a:spcAft>
              <a:buClr>
                <a:srgbClr val="FFFFFF"/>
              </a:buClr>
              <a:buSzPts val="2952"/>
              <a:buFont typeface="Arial"/>
              <a:buNone/>
              <a:tabLst/>
              <a:defRPr/>
            </a:pPr>
            <a:r>
              <a:rPr kumimoji="0" lang="en-US" sz="2400" b="0" i="0" u="none" strike="noStrike" kern="0" cap="none" spc="0" normalizeH="0" baseline="0" noProof="0" dirty="0">
                <a:ln>
                  <a:noFill/>
                </a:ln>
                <a:solidFill>
                  <a:srgbClr val="FFFFFF"/>
                </a:solidFill>
                <a:effectLst/>
                <a:uLnTx/>
                <a:uFillTx/>
                <a:latin typeface="Arial"/>
                <a:cs typeface="Arial"/>
                <a:sym typeface="Arial"/>
              </a:rPr>
              <a:t>Click to add text</a:t>
            </a:r>
          </a:p>
        </p:txBody>
      </p:sp>
    </p:spTree>
    <p:extLst>
      <p:ext uri="{BB962C8B-B14F-4D97-AF65-F5344CB8AC3E}">
        <p14:creationId xmlns:p14="http://schemas.microsoft.com/office/powerpoint/2010/main" val="14666456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B1FDE-4199-0642-B134-F618F8F84EE1}"/>
              </a:ext>
            </a:extLst>
          </p:cNvPr>
          <p:cNvSpPr>
            <a:spLocks noGrp="1"/>
          </p:cNvSpPr>
          <p:nvPr>
            <p:ph type="ctrTitle"/>
          </p:nvPr>
        </p:nvSpPr>
        <p:spPr>
          <a:xfrm>
            <a:off x="3048000" y="2244726"/>
            <a:ext cx="18288000" cy="4775200"/>
          </a:xfrm>
          <a:prstGeom prst="rect">
            <a:avLst/>
          </a:prstGeom>
        </p:spPr>
        <p:txBody>
          <a:bodyPr anchor="b"/>
          <a:lstStyle>
            <a:lvl1pPr algn="ctr">
              <a:defRPr sz="12000"/>
            </a:lvl1pPr>
          </a:lstStyle>
          <a:p>
            <a:r>
              <a:rPr lang="en-US"/>
              <a:t>Click to edit Master title style</a:t>
            </a:r>
          </a:p>
        </p:txBody>
      </p:sp>
      <p:sp>
        <p:nvSpPr>
          <p:cNvPr id="3" name="Subtitle 2">
            <a:extLst>
              <a:ext uri="{FF2B5EF4-FFF2-40B4-BE49-F238E27FC236}">
                <a16:creationId xmlns:a16="http://schemas.microsoft.com/office/drawing/2014/main" id="{E4FF4828-D146-2544-8C97-BE2949D936DA}"/>
              </a:ext>
            </a:extLst>
          </p:cNvPr>
          <p:cNvSpPr>
            <a:spLocks noGrp="1"/>
          </p:cNvSpPr>
          <p:nvPr>
            <p:ph type="subTitle" idx="1"/>
          </p:nvPr>
        </p:nvSpPr>
        <p:spPr>
          <a:xfrm>
            <a:off x="3048000" y="7204076"/>
            <a:ext cx="18288000" cy="3311524"/>
          </a:xfrm>
          <a:prstGeom prst="rect">
            <a:avLst/>
          </a:prstGeo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p>
        </p:txBody>
      </p:sp>
    </p:spTree>
    <p:extLst>
      <p:ext uri="{BB962C8B-B14F-4D97-AF65-F5344CB8AC3E}">
        <p14:creationId xmlns:p14="http://schemas.microsoft.com/office/powerpoint/2010/main" val="21898135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46019-F012-FF4A-BE1A-CDD5DC5984E2}"/>
              </a:ext>
            </a:extLst>
          </p:cNvPr>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C95C1F5-CFD9-434D-8A27-A32AAE92AADF}"/>
              </a:ext>
            </a:extLst>
          </p:cNvPr>
          <p:cNvSpPr>
            <a:spLocks noGrp="1"/>
          </p:cNvSpPr>
          <p:nvPr>
            <p:ph idx="1"/>
          </p:nvPr>
        </p:nvSpPr>
        <p:spPr>
          <a:xfrm>
            <a:off x="1676400" y="3651250"/>
            <a:ext cx="21031200" cy="870267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557735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3FED7-9FC4-1E4E-A1C0-E055732C5275}"/>
              </a:ext>
            </a:extLst>
          </p:cNvPr>
          <p:cNvSpPr>
            <a:spLocks noGrp="1"/>
          </p:cNvSpPr>
          <p:nvPr>
            <p:ph type="title"/>
          </p:nvPr>
        </p:nvSpPr>
        <p:spPr>
          <a:xfrm>
            <a:off x="1663700" y="3419477"/>
            <a:ext cx="21031200" cy="5705474"/>
          </a:xfrm>
          <a:prstGeom prst="rect">
            <a:avLst/>
          </a:prstGeom>
        </p:spPr>
        <p:txBody>
          <a:bodyPr anchor="b"/>
          <a:lstStyle>
            <a:lvl1pPr>
              <a:defRPr sz="12000"/>
            </a:lvl1pPr>
          </a:lstStyle>
          <a:p>
            <a:r>
              <a:rPr lang="en-US"/>
              <a:t>Click to edit Master title style</a:t>
            </a:r>
          </a:p>
        </p:txBody>
      </p:sp>
      <p:sp>
        <p:nvSpPr>
          <p:cNvPr id="3" name="Text Placeholder 2">
            <a:extLst>
              <a:ext uri="{FF2B5EF4-FFF2-40B4-BE49-F238E27FC236}">
                <a16:creationId xmlns:a16="http://schemas.microsoft.com/office/drawing/2014/main" id="{0DEA1AA3-1450-8B4A-BFED-A9475C4682A4}"/>
              </a:ext>
            </a:extLst>
          </p:cNvPr>
          <p:cNvSpPr>
            <a:spLocks noGrp="1"/>
          </p:cNvSpPr>
          <p:nvPr>
            <p:ph type="body" idx="1"/>
          </p:nvPr>
        </p:nvSpPr>
        <p:spPr>
          <a:xfrm>
            <a:off x="1663700" y="9178927"/>
            <a:ext cx="21031200" cy="3000374"/>
          </a:xfrm>
          <a:prstGeom prst="rect">
            <a:avLst/>
          </a:prstGeo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3546868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6E04B-2BA7-E64C-A135-23A1ECD3EBE3}"/>
              </a:ext>
            </a:extLst>
          </p:cNvPr>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971DB313-821F-D54A-A69E-2C6C7070278B}"/>
              </a:ext>
            </a:extLst>
          </p:cNvPr>
          <p:cNvSpPr>
            <a:spLocks noGrp="1"/>
          </p:cNvSpPr>
          <p:nvPr>
            <p:ph sz="half" idx="1"/>
          </p:nvPr>
        </p:nvSpPr>
        <p:spPr>
          <a:xfrm>
            <a:off x="1676400" y="3651250"/>
            <a:ext cx="10363200" cy="870267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67D576E-046A-3748-A4CB-30DDFF6AA318}"/>
              </a:ext>
            </a:extLst>
          </p:cNvPr>
          <p:cNvSpPr>
            <a:spLocks noGrp="1"/>
          </p:cNvSpPr>
          <p:nvPr>
            <p:ph sz="half" idx="2"/>
          </p:nvPr>
        </p:nvSpPr>
        <p:spPr>
          <a:xfrm>
            <a:off x="12344400" y="3651250"/>
            <a:ext cx="10363200" cy="870267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07585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Only">
    <p:bg>
      <p:bgPr>
        <a:solidFill>
          <a:schemeClr val="tx1"/>
        </a:solidFill>
        <a:effectLst/>
      </p:bgPr>
    </p:bg>
    <p:spTree>
      <p:nvGrpSpPr>
        <p:cNvPr id="1" name=""/>
        <p:cNvGrpSpPr/>
        <p:nvPr/>
      </p:nvGrpSpPr>
      <p:grpSpPr>
        <a:xfrm>
          <a:off x="0" y="0"/>
          <a:ext cx="0" cy="0"/>
          <a:chOff x="0" y="0"/>
          <a:chExt cx="0" cy="0"/>
        </a:xfrm>
      </p:grpSpPr>
      <p:pic>
        <p:nvPicPr>
          <p:cNvPr id="3" name="Google Shape;82;p37">
            <a:extLst>
              <a:ext uri="{FF2B5EF4-FFF2-40B4-BE49-F238E27FC236}">
                <a16:creationId xmlns:a16="http://schemas.microsoft.com/office/drawing/2014/main" id="{668E61D4-E1BE-924B-9BE0-DA0EF33AAC3D}"/>
              </a:ext>
            </a:extLst>
          </p:cNvPr>
          <p:cNvPicPr preferRelativeResize="0"/>
          <p:nvPr userDrawn="1"/>
        </p:nvPicPr>
        <p:blipFill rotWithShape="1">
          <a:blip r:embed="rId2" cstate="screen">
            <a:alphaModFix/>
            <a:extLst>
              <a:ext uri="{28A0092B-C50C-407E-A947-70E740481C1C}">
                <a14:useLocalDpi xmlns:a14="http://schemas.microsoft.com/office/drawing/2010/main"/>
              </a:ext>
            </a:extLst>
          </a:blip>
          <a:srcRect/>
          <a:stretch/>
        </p:blipFill>
        <p:spPr>
          <a:xfrm>
            <a:off x="1206495" y="914400"/>
            <a:ext cx="3670305" cy="183975"/>
          </a:xfrm>
          <a:prstGeom prst="rect">
            <a:avLst/>
          </a:prstGeom>
          <a:noFill/>
          <a:ln>
            <a:noFill/>
          </a:ln>
        </p:spPr>
      </p:pic>
      <p:sp>
        <p:nvSpPr>
          <p:cNvPr id="4" name="Google Shape;63;p34">
            <a:extLst>
              <a:ext uri="{FF2B5EF4-FFF2-40B4-BE49-F238E27FC236}">
                <a16:creationId xmlns:a16="http://schemas.microsoft.com/office/drawing/2014/main" id="{ABBB5A08-4D5A-1B4D-99F6-C93FF31FBD2C}"/>
              </a:ext>
            </a:extLst>
          </p:cNvPr>
          <p:cNvSpPr txBox="1">
            <a:spLocks noGrp="1"/>
          </p:cNvSpPr>
          <p:nvPr>
            <p:ph type="title"/>
          </p:nvPr>
        </p:nvSpPr>
        <p:spPr>
          <a:xfrm>
            <a:off x="1206495" y="1098375"/>
            <a:ext cx="6926851" cy="1644825"/>
          </a:xfrm>
          <a:prstGeom prst="rect">
            <a:avLst/>
          </a:prstGeom>
          <a:noFill/>
          <a:ln>
            <a:noFill/>
          </a:ln>
        </p:spPr>
        <p:txBody>
          <a:bodyPr spcFirstLastPara="1" wrap="square" lIns="0" tIns="0" rIns="0" bIns="0" anchor="t" anchorCtr="0">
            <a:noAutofit/>
          </a:bodyPr>
          <a:lstStyle>
            <a:lvl1pPr lvl="0" algn="l">
              <a:lnSpc>
                <a:spcPct val="150000"/>
              </a:lnSpc>
              <a:spcBef>
                <a:spcPts val="0"/>
              </a:spcBef>
              <a:spcAft>
                <a:spcPts val="0"/>
              </a:spcAft>
              <a:buClr>
                <a:schemeClr val="lt1"/>
              </a:buClr>
              <a:buSzPts val="3600"/>
              <a:buFont typeface="Palatino"/>
              <a:buNone/>
              <a:defRPr sz="3600">
                <a:solidFill>
                  <a:schemeClr val="lt1"/>
                </a:solidFill>
                <a:latin typeface="Palatino"/>
                <a:ea typeface="Palatino"/>
                <a:cs typeface="Palatino"/>
                <a:sym typeface="Palatino"/>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5" name="Google Shape;66;p34">
            <a:extLst>
              <a:ext uri="{FF2B5EF4-FFF2-40B4-BE49-F238E27FC236}">
                <a16:creationId xmlns:a16="http://schemas.microsoft.com/office/drawing/2014/main" id="{C04961F8-DBB0-DD4F-91F0-C73752967DA3}"/>
              </a:ext>
            </a:extLst>
          </p:cNvPr>
          <p:cNvSpPr>
            <a:spLocks noGrp="1"/>
          </p:cNvSpPr>
          <p:nvPr>
            <p:ph type="chart" idx="2"/>
          </p:nvPr>
        </p:nvSpPr>
        <p:spPr>
          <a:xfrm>
            <a:off x="1219200" y="3801895"/>
            <a:ext cx="7362825" cy="7362825"/>
          </a:xfrm>
          <a:prstGeom prst="rect">
            <a:avLst/>
          </a:prstGeom>
          <a:noFill/>
          <a:ln>
            <a:noFill/>
          </a:ln>
        </p:spPr>
        <p:txBody>
          <a:bodyPr spcFirstLastPara="1" wrap="square" lIns="0" tIns="0" rIns="0" bIns="0" anchor="t" anchorCtr="0">
            <a:noAutofit/>
          </a:bodyPr>
          <a:lstStyle>
            <a:lvl1pPr marR="0" lvl="0" algn="l" rtl="0">
              <a:lnSpc>
                <a:spcPct val="150000"/>
              </a:lnSpc>
              <a:spcBef>
                <a:spcPts val="0"/>
              </a:spcBef>
              <a:spcAft>
                <a:spcPts val="0"/>
              </a:spcAft>
              <a:buClr>
                <a:schemeClr val="lt1"/>
              </a:buClr>
              <a:buSzPts val="2952"/>
              <a:buFont typeface="Palatino"/>
              <a:buChar char="•"/>
              <a:defRPr sz="2400" b="1" i="0" u="none" strike="noStrike" cap="none">
                <a:solidFill>
                  <a:schemeClr val="lt1"/>
                </a:solidFill>
                <a:latin typeface="Palatino"/>
                <a:ea typeface="Palatino"/>
                <a:cs typeface="Palatino"/>
                <a:sym typeface="Palatino"/>
              </a:defRPr>
            </a:lvl1pPr>
            <a:lvl2pPr marR="0" lvl="1" algn="l" rtl="0">
              <a:lnSpc>
                <a:spcPct val="150000"/>
              </a:lnSpc>
              <a:spcBef>
                <a:spcPts val="0"/>
              </a:spcBef>
              <a:spcAft>
                <a:spcPts val="0"/>
              </a:spcAft>
              <a:buClr>
                <a:srgbClr val="000000"/>
              </a:buClr>
              <a:buSzPts val="2952"/>
              <a:buFont typeface="Palatino"/>
              <a:buChar char="•"/>
              <a:defRPr sz="2400" b="1" i="0" u="none" strike="noStrike" cap="none">
                <a:solidFill>
                  <a:srgbClr val="000000"/>
                </a:solidFill>
                <a:latin typeface="Palatino"/>
                <a:ea typeface="Palatino"/>
                <a:cs typeface="Palatino"/>
                <a:sym typeface="Palatino"/>
              </a:defRPr>
            </a:lvl2pPr>
            <a:lvl3pPr marR="0" lvl="2" algn="l" rtl="0">
              <a:lnSpc>
                <a:spcPct val="150000"/>
              </a:lnSpc>
              <a:spcBef>
                <a:spcPts val="0"/>
              </a:spcBef>
              <a:spcAft>
                <a:spcPts val="0"/>
              </a:spcAft>
              <a:buClr>
                <a:srgbClr val="000000"/>
              </a:buClr>
              <a:buSzPts val="2952"/>
              <a:buFont typeface="Palatino"/>
              <a:buChar char="•"/>
              <a:defRPr sz="2400" b="1" i="0" u="none" strike="noStrike" cap="none">
                <a:solidFill>
                  <a:srgbClr val="000000"/>
                </a:solidFill>
                <a:latin typeface="Palatino"/>
                <a:ea typeface="Palatino"/>
                <a:cs typeface="Palatino"/>
                <a:sym typeface="Palatino"/>
              </a:defRPr>
            </a:lvl3pPr>
            <a:lvl4pPr marR="0" lvl="3" algn="l" rtl="0">
              <a:lnSpc>
                <a:spcPct val="150000"/>
              </a:lnSpc>
              <a:spcBef>
                <a:spcPts val="0"/>
              </a:spcBef>
              <a:spcAft>
                <a:spcPts val="0"/>
              </a:spcAft>
              <a:buClr>
                <a:srgbClr val="000000"/>
              </a:buClr>
              <a:buSzPts val="2952"/>
              <a:buFont typeface="Palatino"/>
              <a:buChar char="•"/>
              <a:defRPr sz="2400" b="1" i="0" u="none" strike="noStrike" cap="none">
                <a:solidFill>
                  <a:srgbClr val="000000"/>
                </a:solidFill>
                <a:latin typeface="Palatino"/>
                <a:ea typeface="Palatino"/>
                <a:cs typeface="Palatino"/>
                <a:sym typeface="Palatino"/>
              </a:defRPr>
            </a:lvl4pPr>
            <a:lvl5pPr marR="0" lvl="4" algn="l" rtl="0">
              <a:lnSpc>
                <a:spcPct val="150000"/>
              </a:lnSpc>
              <a:spcBef>
                <a:spcPts val="0"/>
              </a:spcBef>
              <a:spcAft>
                <a:spcPts val="0"/>
              </a:spcAft>
              <a:buClr>
                <a:srgbClr val="000000"/>
              </a:buClr>
              <a:buSzPts val="2952"/>
              <a:buFont typeface="Palatino"/>
              <a:buChar char="•"/>
              <a:defRPr sz="2400" b="1" i="0" u="none" strike="noStrike" cap="none">
                <a:solidFill>
                  <a:srgbClr val="000000"/>
                </a:solidFill>
                <a:latin typeface="Palatino"/>
                <a:ea typeface="Palatino"/>
                <a:cs typeface="Palatino"/>
                <a:sym typeface="Palatino"/>
              </a:defRPr>
            </a:lvl5pPr>
            <a:lvl6pPr marR="0" lvl="5" algn="l" rtl="0">
              <a:lnSpc>
                <a:spcPct val="170000"/>
              </a:lnSpc>
              <a:spcBef>
                <a:spcPts val="0"/>
              </a:spcBef>
              <a:spcAft>
                <a:spcPts val="0"/>
              </a:spcAft>
              <a:buClr>
                <a:srgbClr val="000000"/>
              </a:buClr>
              <a:buSzPts val="2952"/>
              <a:buFont typeface="Palatino"/>
              <a:buChar char="•"/>
              <a:defRPr sz="2400" b="1" i="0" u="none" strike="noStrike" cap="none">
                <a:solidFill>
                  <a:srgbClr val="000000"/>
                </a:solidFill>
                <a:latin typeface="Palatino"/>
                <a:ea typeface="Palatino"/>
                <a:cs typeface="Palatino"/>
                <a:sym typeface="Palatino"/>
              </a:defRPr>
            </a:lvl6pPr>
            <a:lvl7pPr marR="0" lvl="6" algn="l" rtl="0">
              <a:lnSpc>
                <a:spcPct val="170000"/>
              </a:lnSpc>
              <a:spcBef>
                <a:spcPts val="0"/>
              </a:spcBef>
              <a:spcAft>
                <a:spcPts val="0"/>
              </a:spcAft>
              <a:buClr>
                <a:srgbClr val="000000"/>
              </a:buClr>
              <a:buSzPts val="2952"/>
              <a:buFont typeface="Palatino"/>
              <a:buChar char="•"/>
              <a:defRPr sz="2400" b="1" i="0" u="none" strike="noStrike" cap="none">
                <a:solidFill>
                  <a:srgbClr val="000000"/>
                </a:solidFill>
                <a:latin typeface="Palatino"/>
                <a:ea typeface="Palatino"/>
                <a:cs typeface="Palatino"/>
                <a:sym typeface="Palatino"/>
              </a:defRPr>
            </a:lvl7pPr>
            <a:lvl8pPr marR="0" lvl="7" algn="l" rtl="0">
              <a:lnSpc>
                <a:spcPct val="170000"/>
              </a:lnSpc>
              <a:spcBef>
                <a:spcPts val="0"/>
              </a:spcBef>
              <a:spcAft>
                <a:spcPts val="0"/>
              </a:spcAft>
              <a:buClr>
                <a:srgbClr val="000000"/>
              </a:buClr>
              <a:buSzPts val="2952"/>
              <a:buFont typeface="Palatino"/>
              <a:buChar char="•"/>
              <a:defRPr sz="2400" b="1" i="0" u="none" strike="noStrike" cap="none">
                <a:solidFill>
                  <a:srgbClr val="000000"/>
                </a:solidFill>
                <a:latin typeface="Palatino"/>
                <a:ea typeface="Palatino"/>
                <a:cs typeface="Palatino"/>
                <a:sym typeface="Palatino"/>
              </a:defRPr>
            </a:lvl8pPr>
            <a:lvl9pPr marR="0" lvl="8" algn="l" rtl="0">
              <a:lnSpc>
                <a:spcPct val="170000"/>
              </a:lnSpc>
              <a:spcBef>
                <a:spcPts val="0"/>
              </a:spcBef>
              <a:spcAft>
                <a:spcPts val="0"/>
              </a:spcAft>
              <a:buClr>
                <a:srgbClr val="000000"/>
              </a:buClr>
              <a:buSzPts val="2952"/>
              <a:buFont typeface="Palatino"/>
              <a:buChar char="•"/>
              <a:defRPr sz="2400" b="1" i="0" u="none" strike="noStrike" cap="none">
                <a:solidFill>
                  <a:srgbClr val="000000"/>
                </a:solidFill>
                <a:latin typeface="Palatino"/>
                <a:ea typeface="Palatino"/>
                <a:cs typeface="Palatino"/>
                <a:sym typeface="Palatino"/>
              </a:defRPr>
            </a:lvl9pPr>
          </a:lstStyle>
          <a:p>
            <a:endParaRPr dirty="0"/>
          </a:p>
        </p:txBody>
      </p:sp>
      <p:pic>
        <p:nvPicPr>
          <p:cNvPr id="6" name="Google Shape;60;p34">
            <a:extLst>
              <a:ext uri="{FF2B5EF4-FFF2-40B4-BE49-F238E27FC236}">
                <a16:creationId xmlns:a16="http://schemas.microsoft.com/office/drawing/2014/main" id="{E0D58E21-B9AD-BA47-B9C1-0F0D240235C3}"/>
              </a:ext>
            </a:extLst>
          </p:cNvPr>
          <p:cNvPicPr preferRelativeResize="0"/>
          <p:nvPr userDrawn="1"/>
        </p:nvPicPr>
        <p:blipFill rotWithShape="1">
          <a:blip r:embed="rId3">
            <a:alphaModFix/>
          </a:blip>
          <a:srcRect/>
          <a:stretch/>
        </p:blipFill>
        <p:spPr>
          <a:xfrm>
            <a:off x="11301293" y="0"/>
            <a:ext cx="11876203" cy="13716000"/>
          </a:xfrm>
          <a:prstGeom prst="rect">
            <a:avLst/>
          </a:prstGeom>
          <a:noFill/>
          <a:ln>
            <a:noFill/>
          </a:ln>
        </p:spPr>
      </p:pic>
      <p:sp>
        <p:nvSpPr>
          <p:cNvPr id="7" name="Google Shape;64;p34">
            <a:extLst>
              <a:ext uri="{FF2B5EF4-FFF2-40B4-BE49-F238E27FC236}">
                <a16:creationId xmlns:a16="http://schemas.microsoft.com/office/drawing/2014/main" id="{812E5C20-1BD0-E240-9858-A5343CA12477}"/>
              </a:ext>
            </a:extLst>
          </p:cNvPr>
          <p:cNvSpPr txBox="1">
            <a:spLocks noGrp="1"/>
          </p:cNvSpPr>
          <p:nvPr>
            <p:ph type="sldNum" idx="12"/>
          </p:nvPr>
        </p:nvSpPr>
        <p:spPr>
          <a:xfrm>
            <a:off x="21117469" y="807640"/>
            <a:ext cx="2060028" cy="1498067"/>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chemeClr val="lt1"/>
              </a:buClr>
              <a:buSzPts val="4800"/>
              <a:buFont typeface="Arial Black"/>
              <a:buNone/>
              <a:defRPr sz="4800" b="0" i="0" u="none" strike="noStrike" cap="none">
                <a:solidFill>
                  <a:schemeClr val="lt1"/>
                </a:solidFill>
                <a:latin typeface="Arial Black"/>
                <a:ea typeface="Arial Black"/>
                <a:cs typeface="Arial Black"/>
                <a:sym typeface="Arial Black"/>
              </a:defRPr>
            </a:lvl1pPr>
            <a:lvl2pPr marL="0" marR="0" lvl="1" indent="0" algn="r">
              <a:lnSpc>
                <a:spcPct val="100000"/>
              </a:lnSpc>
              <a:spcBef>
                <a:spcPts val="0"/>
              </a:spcBef>
              <a:spcAft>
                <a:spcPts val="0"/>
              </a:spcAft>
              <a:buClr>
                <a:schemeClr val="lt1"/>
              </a:buClr>
              <a:buSzPts val="4800"/>
              <a:buFont typeface="Arial Black"/>
              <a:buNone/>
              <a:defRPr sz="4800" b="0" i="0" u="none" strike="noStrike" cap="none">
                <a:solidFill>
                  <a:schemeClr val="lt1"/>
                </a:solidFill>
                <a:latin typeface="Arial Black"/>
                <a:ea typeface="Arial Black"/>
                <a:cs typeface="Arial Black"/>
                <a:sym typeface="Arial Black"/>
              </a:defRPr>
            </a:lvl2pPr>
            <a:lvl3pPr marL="0" marR="0" lvl="2" indent="0" algn="r">
              <a:lnSpc>
                <a:spcPct val="100000"/>
              </a:lnSpc>
              <a:spcBef>
                <a:spcPts val="0"/>
              </a:spcBef>
              <a:spcAft>
                <a:spcPts val="0"/>
              </a:spcAft>
              <a:buClr>
                <a:schemeClr val="lt1"/>
              </a:buClr>
              <a:buSzPts val="4800"/>
              <a:buFont typeface="Arial Black"/>
              <a:buNone/>
              <a:defRPr sz="4800" b="0" i="0" u="none" strike="noStrike" cap="none">
                <a:solidFill>
                  <a:schemeClr val="lt1"/>
                </a:solidFill>
                <a:latin typeface="Arial Black"/>
                <a:ea typeface="Arial Black"/>
                <a:cs typeface="Arial Black"/>
                <a:sym typeface="Arial Black"/>
              </a:defRPr>
            </a:lvl3pPr>
            <a:lvl4pPr marL="0" marR="0" lvl="3" indent="0" algn="r">
              <a:lnSpc>
                <a:spcPct val="100000"/>
              </a:lnSpc>
              <a:spcBef>
                <a:spcPts val="0"/>
              </a:spcBef>
              <a:spcAft>
                <a:spcPts val="0"/>
              </a:spcAft>
              <a:buClr>
                <a:schemeClr val="lt1"/>
              </a:buClr>
              <a:buSzPts val="4800"/>
              <a:buFont typeface="Arial Black"/>
              <a:buNone/>
              <a:defRPr sz="4800" b="0" i="0" u="none" strike="noStrike" cap="none">
                <a:solidFill>
                  <a:schemeClr val="lt1"/>
                </a:solidFill>
                <a:latin typeface="Arial Black"/>
                <a:ea typeface="Arial Black"/>
                <a:cs typeface="Arial Black"/>
                <a:sym typeface="Arial Black"/>
              </a:defRPr>
            </a:lvl4pPr>
            <a:lvl5pPr marL="0" marR="0" lvl="4" indent="0" algn="r">
              <a:lnSpc>
                <a:spcPct val="100000"/>
              </a:lnSpc>
              <a:spcBef>
                <a:spcPts val="0"/>
              </a:spcBef>
              <a:spcAft>
                <a:spcPts val="0"/>
              </a:spcAft>
              <a:buClr>
                <a:schemeClr val="lt1"/>
              </a:buClr>
              <a:buSzPts val="4800"/>
              <a:buFont typeface="Arial Black"/>
              <a:buNone/>
              <a:defRPr sz="4800" b="0" i="0" u="none" strike="noStrike" cap="none">
                <a:solidFill>
                  <a:schemeClr val="lt1"/>
                </a:solidFill>
                <a:latin typeface="Arial Black"/>
                <a:ea typeface="Arial Black"/>
                <a:cs typeface="Arial Black"/>
                <a:sym typeface="Arial Black"/>
              </a:defRPr>
            </a:lvl5pPr>
            <a:lvl6pPr marL="0" marR="0" lvl="5" indent="0" algn="r">
              <a:lnSpc>
                <a:spcPct val="100000"/>
              </a:lnSpc>
              <a:spcBef>
                <a:spcPts val="0"/>
              </a:spcBef>
              <a:spcAft>
                <a:spcPts val="0"/>
              </a:spcAft>
              <a:buClr>
                <a:schemeClr val="lt1"/>
              </a:buClr>
              <a:buSzPts val="4800"/>
              <a:buFont typeface="Arial Black"/>
              <a:buNone/>
              <a:defRPr sz="4800" b="0" i="0" u="none" strike="noStrike" cap="none">
                <a:solidFill>
                  <a:schemeClr val="lt1"/>
                </a:solidFill>
                <a:latin typeface="Arial Black"/>
                <a:ea typeface="Arial Black"/>
                <a:cs typeface="Arial Black"/>
                <a:sym typeface="Arial Black"/>
              </a:defRPr>
            </a:lvl6pPr>
            <a:lvl7pPr marL="0" marR="0" lvl="6" indent="0" algn="r">
              <a:lnSpc>
                <a:spcPct val="100000"/>
              </a:lnSpc>
              <a:spcBef>
                <a:spcPts val="0"/>
              </a:spcBef>
              <a:spcAft>
                <a:spcPts val="0"/>
              </a:spcAft>
              <a:buClr>
                <a:schemeClr val="lt1"/>
              </a:buClr>
              <a:buSzPts val="4800"/>
              <a:buFont typeface="Arial Black"/>
              <a:buNone/>
              <a:defRPr sz="4800" b="0" i="0" u="none" strike="noStrike" cap="none">
                <a:solidFill>
                  <a:schemeClr val="lt1"/>
                </a:solidFill>
                <a:latin typeface="Arial Black"/>
                <a:ea typeface="Arial Black"/>
                <a:cs typeface="Arial Black"/>
                <a:sym typeface="Arial Black"/>
              </a:defRPr>
            </a:lvl7pPr>
            <a:lvl8pPr marL="0" marR="0" lvl="7" indent="0" algn="r">
              <a:lnSpc>
                <a:spcPct val="100000"/>
              </a:lnSpc>
              <a:spcBef>
                <a:spcPts val="0"/>
              </a:spcBef>
              <a:spcAft>
                <a:spcPts val="0"/>
              </a:spcAft>
              <a:buClr>
                <a:schemeClr val="lt1"/>
              </a:buClr>
              <a:buSzPts val="4800"/>
              <a:buFont typeface="Arial Black"/>
              <a:buNone/>
              <a:defRPr sz="4800" b="0" i="0" u="none" strike="noStrike" cap="none">
                <a:solidFill>
                  <a:schemeClr val="lt1"/>
                </a:solidFill>
                <a:latin typeface="Arial Black"/>
                <a:ea typeface="Arial Black"/>
                <a:cs typeface="Arial Black"/>
                <a:sym typeface="Arial Black"/>
              </a:defRPr>
            </a:lvl8pPr>
            <a:lvl9pPr marL="0" marR="0" lvl="8" indent="0" algn="r">
              <a:lnSpc>
                <a:spcPct val="100000"/>
              </a:lnSpc>
              <a:spcBef>
                <a:spcPts val="0"/>
              </a:spcBef>
              <a:spcAft>
                <a:spcPts val="0"/>
              </a:spcAft>
              <a:buClr>
                <a:schemeClr val="lt1"/>
              </a:buClr>
              <a:buSzPts val="4800"/>
              <a:buFont typeface="Arial Black"/>
              <a:buNone/>
              <a:defRPr sz="4800" b="0" i="0" u="none" strike="noStrike" cap="none">
                <a:solidFill>
                  <a:schemeClr val="lt1"/>
                </a:solidFill>
                <a:latin typeface="Arial Black"/>
                <a:ea typeface="Arial Black"/>
                <a:cs typeface="Arial Black"/>
                <a:sym typeface="Arial Black"/>
              </a:defRPr>
            </a:lvl9pPr>
          </a:lstStyle>
          <a:p>
            <a:pPr marL="0" lvl="0" indent="0" algn="r" rtl="0">
              <a:spcBef>
                <a:spcPts val="0"/>
              </a:spcBef>
              <a:spcAft>
                <a:spcPts val="0"/>
              </a:spcAft>
              <a:buNone/>
            </a:pPr>
            <a:fld id="{00000000-1234-1234-1234-123412341234}" type="slidenum">
              <a:rPr lang="en-US"/>
              <a:t>‹#›</a:t>
            </a:fld>
            <a:endParaRPr dirty="0"/>
          </a:p>
        </p:txBody>
      </p:sp>
      <p:cxnSp>
        <p:nvCxnSpPr>
          <p:cNvPr id="8" name="Google Shape;67;p34">
            <a:extLst>
              <a:ext uri="{FF2B5EF4-FFF2-40B4-BE49-F238E27FC236}">
                <a16:creationId xmlns:a16="http://schemas.microsoft.com/office/drawing/2014/main" id="{6E10FC3E-092A-6C4D-9217-08322602B9BF}"/>
              </a:ext>
            </a:extLst>
          </p:cNvPr>
          <p:cNvCxnSpPr/>
          <p:nvPr userDrawn="1"/>
        </p:nvCxnSpPr>
        <p:spPr>
          <a:xfrm rot="-5400000">
            <a:off x="20024188" y="3939331"/>
            <a:ext cx="1818000" cy="1075500"/>
          </a:xfrm>
          <a:prstGeom prst="bentConnector2">
            <a:avLst/>
          </a:prstGeom>
          <a:noFill/>
          <a:ln w="31750" cap="flat" cmpd="sng">
            <a:solidFill>
              <a:srgbClr val="AFCC37"/>
            </a:solidFill>
            <a:prstDash val="solid"/>
            <a:miter lim="400000"/>
            <a:headEnd type="oval" w="med" len="med"/>
            <a:tailEnd type="none" w="sm" len="sm"/>
          </a:ln>
        </p:spPr>
      </p:cxnSp>
      <p:cxnSp>
        <p:nvCxnSpPr>
          <p:cNvPr id="9" name="Google Shape;69;p34">
            <a:extLst>
              <a:ext uri="{FF2B5EF4-FFF2-40B4-BE49-F238E27FC236}">
                <a16:creationId xmlns:a16="http://schemas.microsoft.com/office/drawing/2014/main" id="{98B2A5FD-599D-4245-AB6B-11A730D85805}"/>
              </a:ext>
            </a:extLst>
          </p:cNvPr>
          <p:cNvCxnSpPr/>
          <p:nvPr userDrawn="1"/>
        </p:nvCxnSpPr>
        <p:spPr>
          <a:xfrm rot="5400000" flipH="1">
            <a:off x="17107500" y="3034700"/>
            <a:ext cx="2208600" cy="1066800"/>
          </a:xfrm>
          <a:prstGeom prst="bentConnector2">
            <a:avLst/>
          </a:prstGeom>
          <a:noFill/>
          <a:ln w="31750" cap="flat" cmpd="sng">
            <a:solidFill>
              <a:srgbClr val="AFCC37"/>
            </a:solidFill>
            <a:prstDash val="solid"/>
            <a:miter lim="400000"/>
            <a:headEnd type="oval" w="med" len="med"/>
            <a:tailEnd type="none" w="sm" len="sm"/>
          </a:ln>
        </p:spPr>
      </p:cxnSp>
      <p:cxnSp>
        <p:nvCxnSpPr>
          <p:cNvPr id="10" name="Google Shape;70;p34">
            <a:extLst>
              <a:ext uri="{FF2B5EF4-FFF2-40B4-BE49-F238E27FC236}">
                <a16:creationId xmlns:a16="http://schemas.microsoft.com/office/drawing/2014/main" id="{8BED526F-E1BF-A64B-92E6-D6B7A432BA5D}"/>
              </a:ext>
            </a:extLst>
          </p:cNvPr>
          <p:cNvCxnSpPr/>
          <p:nvPr userDrawn="1"/>
        </p:nvCxnSpPr>
        <p:spPr>
          <a:xfrm rot="5400000">
            <a:off x="16979589" y="9517649"/>
            <a:ext cx="2530200" cy="1446900"/>
          </a:xfrm>
          <a:prstGeom prst="bentConnector2">
            <a:avLst/>
          </a:prstGeom>
          <a:noFill/>
          <a:ln w="31750" cap="flat" cmpd="sng">
            <a:solidFill>
              <a:srgbClr val="AFCC37"/>
            </a:solidFill>
            <a:prstDash val="solid"/>
            <a:miter lim="400000"/>
            <a:headEnd type="oval" w="med" len="med"/>
            <a:tailEnd type="none" w="sm" len="sm"/>
          </a:ln>
        </p:spPr>
      </p:cxnSp>
      <p:cxnSp>
        <p:nvCxnSpPr>
          <p:cNvPr id="11" name="Google Shape;72;p34">
            <a:extLst>
              <a:ext uri="{FF2B5EF4-FFF2-40B4-BE49-F238E27FC236}">
                <a16:creationId xmlns:a16="http://schemas.microsoft.com/office/drawing/2014/main" id="{0EE46500-6BA2-B648-82E3-538D0B5EE7ED}"/>
              </a:ext>
            </a:extLst>
          </p:cNvPr>
          <p:cNvCxnSpPr/>
          <p:nvPr userDrawn="1"/>
        </p:nvCxnSpPr>
        <p:spPr>
          <a:xfrm rot="5400000">
            <a:off x="11622415" y="8138858"/>
            <a:ext cx="1872600" cy="728700"/>
          </a:xfrm>
          <a:prstGeom prst="bentConnector2">
            <a:avLst/>
          </a:prstGeom>
          <a:noFill/>
          <a:ln w="31750" cap="flat" cmpd="sng">
            <a:solidFill>
              <a:srgbClr val="AFCC37"/>
            </a:solidFill>
            <a:prstDash val="solid"/>
            <a:miter lim="400000"/>
            <a:headEnd type="oval" w="med" len="med"/>
            <a:tailEnd type="none" w="sm" len="sm"/>
          </a:ln>
        </p:spPr>
      </p:cxnSp>
      <p:sp>
        <p:nvSpPr>
          <p:cNvPr id="12" name="Google Shape;61;p34">
            <a:extLst>
              <a:ext uri="{FF2B5EF4-FFF2-40B4-BE49-F238E27FC236}">
                <a16:creationId xmlns:a16="http://schemas.microsoft.com/office/drawing/2014/main" id="{E3AB69D4-24B2-0642-A285-DB32E141D1DE}"/>
              </a:ext>
            </a:extLst>
          </p:cNvPr>
          <p:cNvSpPr txBox="1">
            <a:spLocks noGrp="1"/>
          </p:cNvSpPr>
          <p:nvPr>
            <p:ph type="body" idx="1"/>
          </p:nvPr>
        </p:nvSpPr>
        <p:spPr>
          <a:xfrm>
            <a:off x="16032163" y="1930400"/>
            <a:ext cx="1646237" cy="1066800"/>
          </a:xfrm>
          <a:prstGeom prst="rect">
            <a:avLst/>
          </a:prstGeom>
          <a:noFill/>
          <a:ln>
            <a:noFill/>
          </a:ln>
        </p:spPr>
        <p:txBody>
          <a:bodyPr spcFirstLastPara="1" wrap="square" lIns="0" tIns="0" rIns="0" bIns="0" anchor="t" anchorCtr="0">
            <a:noAutofit/>
          </a:bodyPr>
          <a:lstStyle>
            <a:lvl1pPr marL="457200" marR="0" lvl="0" indent="-228600" algn="l">
              <a:lnSpc>
                <a:spcPct val="170000"/>
              </a:lnSpc>
              <a:spcBef>
                <a:spcPts val="0"/>
              </a:spcBef>
              <a:spcAft>
                <a:spcPts val="0"/>
              </a:spcAft>
              <a:buClr>
                <a:schemeClr val="lt1"/>
              </a:buClr>
              <a:buSzPts val="4800"/>
              <a:buFont typeface="Arial Black"/>
              <a:buNone/>
              <a:defRPr sz="4800" b="1" i="0" u="none" strike="noStrike" cap="none">
                <a:solidFill>
                  <a:schemeClr val="lt1"/>
                </a:solidFill>
                <a:latin typeface="Arial Black"/>
                <a:ea typeface="Arial Black"/>
                <a:cs typeface="Arial Black"/>
                <a:sym typeface="Arial Black"/>
              </a:defRPr>
            </a:lvl1pPr>
            <a:lvl2pPr marL="914400" marR="0" lvl="1" indent="-228600" algn="l">
              <a:lnSpc>
                <a:spcPct val="170000"/>
              </a:lnSpc>
              <a:spcBef>
                <a:spcPts val="0"/>
              </a:spcBef>
              <a:spcAft>
                <a:spcPts val="0"/>
              </a:spcAft>
              <a:buClr>
                <a:schemeClr val="lt1"/>
              </a:buClr>
              <a:buSzPts val="4800"/>
              <a:buFont typeface="Arial Black"/>
              <a:buNone/>
              <a:defRPr sz="4800" b="1" i="0" u="none" strike="noStrike" cap="none">
                <a:solidFill>
                  <a:schemeClr val="lt1"/>
                </a:solidFill>
                <a:latin typeface="Arial Black"/>
                <a:ea typeface="Arial Black"/>
                <a:cs typeface="Arial Black"/>
                <a:sym typeface="Arial Black"/>
              </a:defRPr>
            </a:lvl2pPr>
            <a:lvl3pPr marL="1371600" marR="0" lvl="2" indent="-228600" algn="l">
              <a:lnSpc>
                <a:spcPct val="170000"/>
              </a:lnSpc>
              <a:spcBef>
                <a:spcPts val="0"/>
              </a:spcBef>
              <a:spcAft>
                <a:spcPts val="0"/>
              </a:spcAft>
              <a:buClr>
                <a:schemeClr val="lt1"/>
              </a:buClr>
              <a:buSzPts val="4800"/>
              <a:buFont typeface="Arial Black"/>
              <a:buNone/>
              <a:defRPr sz="4800" b="1" i="0" u="none" strike="noStrike" cap="none">
                <a:solidFill>
                  <a:schemeClr val="lt1"/>
                </a:solidFill>
                <a:latin typeface="Arial Black"/>
                <a:ea typeface="Arial Black"/>
                <a:cs typeface="Arial Black"/>
                <a:sym typeface="Arial Black"/>
              </a:defRPr>
            </a:lvl3pPr>
            <a:lvl4pPr marL="1828800" marR="0" lvl="3" indent="-228600" algn="l">
              <a:lnSpc>
                <a:spcPct val="170000"/>
              </a:lnSpc>
              <a:spcBef>
                <a:spcPts val="0"/>
              </a:spcBef>
              <a:spcAft>
                <a:spcPts val="0"/>
              </a:spcAft>
              <a:buClr>
                <a:schemeClr val="lt1"/>
              </a:buClr>
              <a:buSzPts val="4800"/>
              <a:buFont typeface="Arial Black"/>
              <a:buNone/>
              <a:defRPr sz="4800" b="1" i="0" u="none" strike="noStrike" cap="none">
                <a:solidFill>
                  <a:schemeClr val="lt1"/>
                </a:solidFill>
                <a:latin typeface="Arial Black"/>
                <a:ea typeface="Arial Black"/>
                <a:cs typeface="Arial Black"/>
                <a:sym typeface="Arial Black"/>
              </a:defRPr>
            </a:lvl4pPr>
            <a:lvl5pPr marL="2286000" lvl="4" indent="-369189" algn="l">
              <a:lnSpc>
                <a:spcPct val="150000"/>
              </a:lnSpc>
              <a:spcBef>
                <a:spcPts val="0"/>
              </a:spcBef>
              <a:spcAft>
                <a:spcPts val="0"/>
              </a:spcAft>
              <a:buClr>
                <a:srgbClr val="000000"/>
              </a:buClr>
              <a:buSzPts val="2214"/>
              <a:buChar char="•"/>
              <a:defRPr/>
            </a:lvl5pPr>
            <a:lvl6pPr marL="2743200" lvl="5" indent="-369189" algn="l">
              <a:lnSpc>
                <a:spcPct val="170000"/>
              </a:lnSpc>
              <a:spcBef>
                <a:spcPts val="0"/>
              </a:spcBef>
              <a:spcAft>
                <a:spcPts val="0"/>
              </a:spcAft>
              <a:buClr>
                <a:srgbClr val="000000"/>
              </a:buClr>
              <a:buSzPts val="2214"/>
              <a:buChar char="•"/>
              <a:defRPr/>
            </a:lvl6pPr>
            <a:lvl7pPr marL="3200400" lvl="6" indent="-369189" algn="l">
              <a:lnSpc>
                <a:spcPct val="170000"/>
              </a:lnSpc>
              <a:spcBef>
                <a:spcPts val="0"/>
              </a:spcBef>
              <a:spcAft>
                <a:spcPts val="0"/>
              </a:spcAft>
              <a:buClr>
                <a:srgbClr val="000000"/>
              </a:buClr>
              <a:buSzPts val="2214"/>
              <a:buChar char="•"/>
              <a:defRPr/>
            </a:lvl7pPr>
            <a:lvl8pPr marL="3657600" lvl="7" indent="-369189" algn="l">
              <a:lnSpc>
                <a:spcPct val="170000"/>
              </a:lnSpc>
              <a:spcBef>
                <a:spcPts val="0"/>
              </a:spcBef>
              <a:spcAft>
                <a:spcPts val="0"/>
              </a:spcAft>
              <a:buClr>
                <a:srgbClr val="000000"/>
              </a:buClr>
              <a:buSzPts val="2214"/>
              <a:buChar char="•"/>
              <a:defRPr/>
            </a:lvl8pPr>
            <a:lvl9pPr marL="4114800" lvl="8" indent="-369189" algn="l">
              <a:lnSpc>
                <a:spcPct val="170000"/>
              </a:lnSpc>
              <a:spcBef>
                <a:spcPts val="0"/>
              </a:spcBef>
              <a:spcAft>
                <a:spcPts val="0"/>
              </a:spcAft>
              <a:buClr>
                <a:srgbClr val="000000"/>
              </a:buClr>
              <a:buSzPts val="2214"/>
              <a:buChar char="•"/>
              <a:defRPr/>
            </a:lvl9pPr>
          </a:lstStyle>
          <a:p>
            <a:endParaRPr dirty="0"/>
          </a:p>
        </p:txBody>
      </p:sp>
      <p:sp>
        <p:nvSpPr>
          <p:cNvPr id="13" name="Google Shape;73;p34">
            <a:extLst>
              <a:ext uri="{FF2B5EF4-FFF2-40B4-BE49-F238E27FC236}">
                <a16:creationId xmlns:a16="http://schemas.microsoft.com/office/drawing/2014/main" id="{5DFE705D-E053-A74F-A48A-29C2B652A788}"/>
              </a:ext>
            </a:extLst>
          </p:cNvPr>
          <p:cNvSpPr txBox="1">
            <a:spLocks noGrp="1"/>
          </p:cNvSpPr>
          <p:nvPr>
            <p:ph type="body" idx="5"/>
          </p:nvPr>
        </p:nvSpPr>
        <p:spPr>
          <a:xfrm>
            <a:off x="10548128" y="8906108"/>
            <a:ext cx="1646237" cy="1066800"/>
          </a:xfrm>
          <a:prstGeom prst="rect">
            <a:avLst/>
          </a:prstGeom>
          <a:noFill/>
          <a:ln>
            <a:noFill/>
          </a:ln>
        </p:spPr>
        <p:txBody>
          <a:bodyPr spcFirstLastPara="1" wrap="square" lIns="0" tIns="0" rIns="0" bIns="0" anchor="t" anchorCtr="0">
            <a:noAutofit/>
          </a:bodyPr>
          <a:lstStyle>
            <a:lvl1pPr marL="457200" marR="0" lvl="0" indent="-228600" algn="l">
              <a:lnSpc>
                <a:spcPct val="170000"/>
              </a:lnSpc>
              <a:spcBef>
                <a:spcPts val="0"/>
              </a:spcBef>
              <a:spcAft>
                <a:spcPts val="0"/>
              </a:spcAft>
              <a:buClr>
                <a:schemeClr val="lt1"/>
              </a:buClr>
              <a:buSzPts val="4800"/>
              <a:buFont typeface="Arial Black"/>
              <a:buNone/>
              <a:defRPr sz="4800" b="1" i="0" u="none" strike="noStrike" cap="none">
                <a:solidFill>
                  <a:schemeClr val="lt1"/>
                </a:solidFill>
                <a:latin typeface="Arial Black"/>
                <a:ea typeface="Arial Black"/>
                <a:cs typeface="Arial Black"/>
                <a:sym typeface="Arial Black"/>
              </a:defRPr>
            </a:lvl1pPr>
            <a:lvl2pPr marL="914400" marR="0" lvl="1" indent="-228600" algn="l">
              <a:lnSpc>
                <a:spcPct val="170000"/>
              </a:lnSpc>
              <a:spcBef>
                <a:spcPts val="0"/>
              </a:spcBef>
              <a:spcAft>
                <a:spcPts val="0"/>
              </a:spcAft>
              <a:buClr>
                <a:schemeClr val="lt1"/>
              </a:buClr>
              <a:buSzPts val="4800"/>
              <a:buFont typeface="Arial Black"/>
              <a:buNone/>
              <a:defRPr sz="4800" b="1" i="0" u="none" strike="noStrike" cap="none">
                <a:solidFill>
                  <a:schemeClr val="lt1"/>
                </a:solidFill>
                <a:latin typeface="Arial Black"/>
                <a:ea typeface="Arial Black"/>
                <a:cs typeface="Arial Black"/>
                <a:sym typeface="Arial Black"/>
              </a:defRPr>
            </a:lvl2pPr>
            <a:lvl3pPr marL="1371600" marR="0" lvl="2" indent="-228600" algn="l">
              <a:lnSpc>
                <a:spcPct val="170000"/>
              </a:lnSpc>
              <a:spcBef>
                <a:spcPts val="0"/>
              </a:spcBef>
              <a:spcAft>
                <a:spcPts val="0"/>
              </a:spcAft>
              <a:buClr>
                <a:schemeClr val="lt1"/>
              </a:buClr>
              <a:buSzPts val="4800"/>
              <a:buFont typeface="Arial Black"/>
              <a:buNone/>
              <a:defRPr sz="4800" b="1" i="0" u="none" strike="noStrike" cap="none">
                <a:solidFill>
                  <a:schemeClr val="lt1"/>
                </a:solidFill>
                <a:latin typeface="Arial Black"/>
                <a:ea typeface="Arial Black"/>
                <a:cs typeface="Arial Black"/>
                <a:sym typeface="Arial Black"/>
              </a:defRPr>
            </a:lvl3pPr>
            <a:lvl4pPr marL="1828800" marR="0" lvl="3" indent="-228600" algn="l">
              <a:lnSpc>
                <a:spcPct val="170000"/>
              </a:lnSpc>
              <a:spcBef>
                <a:spcPts val="0"/>
              </a:spcBef>
              <a:spcAft>
                <a:spcPts val="0"/>
              </a:spcAft>
              <a:buClr>
                <a:schemeClr val="lt1"/>
              </a:buClr>
              <a:buSzPts val="4800"/>
              <a:buFont typeface="Arial Black"/>
              <a:buNone/>
              <a:defRPr sz="4800" b="1" i="0" u="none" strike="noStrike" cap="none">
                <a:solidFill>
                  <a:schemeClr val="lt1"/>
                </a:solidFill>
                <a:latin typeface="Arial Black"/>
                <a:ea typeface="Arial Black"/>
                <a:cs typeface="Arial Black"/>
                <a:sym typeface="Arial Black"/>
              </a:defRPr>
            </a:lvl4pPr>
            <a:lvl5pPr marL="2286000" lvl="4" indent="-369189" algn="l">
              <a:lnSpc>
                <a:spcPct val="150000"/>
              </a:lnSpc>
              <a:spcBef>
                <a:spcPts val="0"/>
              </a:spcBef>
              <a:spcAft>
                <a:spcPts val="0"/>
              </a:spcAft>
              <a:buClr>
                <a:srgbClr val="000000"/>
              </a:buClr>
              <a:buSzPts val="2214"/>
              <a:buChar char="•"/>
              <a:defRPr/>
            </a:lvl5pPr>
            <a:lvl6pPr marL="2743200" lvl="5" indent="-369189" algn="l">
              <a:lnSpc>
                <a:spcPct val="170000"/>
              </a:lnSpc>
              <a:spcBef>
                <a:spcPts val="0"/>
              </a:spcBef>
              <a:spcAft>
                <a:spcPts val="0"/>
              </a:spcAft>
              <a:buClr>
                <a:srgbClr val="000000"/>
              </a:buClr>
              <a:buSzPts val="2214"/>
              <a:buChar char="•"/>
              <a:defRPr/>
            </a:lvl6pPr>
            <a:lvl7pPr marL="3200400" lvl="6" indent="-369189" algn="l">
              <a:lnSpc>
                <a:spcPct val="170000"/>
              </a:lnSpc>
              <a:spcBef>
                <a:spcPts val="0"/>
              </a:spcBef>
              <a:spcAft>
                <a:spcPts val="0"/>
              </a:spcAft>
              <a:buClr>
                <a:srgbClr val="000000"/>
              </a:buClr>
              <a:buSzPts val="2214"/>
              <a:buChar char="•"/>
              <a:defRPr/>
            </a:lvl7pPr>
            <a:lvl8pPr marL="3657600" lvl="7" indent="-369189" algn="l">
              <a:lnSpc>
                <a:spcPct val="170000"/>
              </a:lnSpc>
              <a:spcBef>
                <a:spcPts val="0"/>
              </a:spcBef>
              <a:spcAft>
                <a:spcPts val="0"/>
              </a:spcAft>
              <a:buClr>
                <a:srgbClr val="000000"/>
              </a:buClr>
              <a:buSzPts val="2214"/>
              <a:buChar char="•"/>
              <a:defRPr/>
            </a:lvl8pPr>
            <a:lvl9pPr marL="4114800" lvl="8" indent="-369189" algn="l">
              <a:lnSpc>
                <a:spcPct val="170000"/>
              </a:lnSpc>
              <a:spcBef>
                <a:spcPts val="0"/>
              </a:spcBef>
              <a:spcAft>
                <a:spcPts val="0"/>
              </a:spcAft>
              <a:buClr>
                <a:srgbClr val="000000"/>
              </a:buClr>
              <a:buSzPts val="2214"/>
              <a:buChar char="•"/>
              <a:defRPr/>
            </a:lvl9pPr>
          </a:lstStyle>
          <a:p>
            <a:endParaRPr dirty="0"/>
          </a:p>
        </p:txBody>
      </p:sp>
      <p:sp>
        <p:nvSpPr>
          <p:cNvPr id="14" name="Google Shape;71;p34">
            <a:extLst>
              <a:ext uri="{FF2B5EF4-FFF2-40B4-BE49-F238E27FC236}">
                <a16:creationId xmlns:a16="http://schemas.microsoft.com/office/drawing/2014/main" id="{A254375B-CF60-FE47-8E54-C31D28CFF62A}"/>
              </a:ext>
            </a:extLst>
          </p:cNvPr>
          <p:cNvSpPr txBox="1">
            <a:spLocks noGrp="1"/>
          </p:cNvSpPr>
          <p:nvPr>
            <p:ph type="body" idx="4"/>
          </p:nvPr>
        </p:nvSpPr>
        <p:spPr>
          <a:xfrm>
            <a:off x="15875002" y="10972799"/>
            <a:ext cx="1646237" cy="1066800"/>
          </a:xfrm>
          <a:prstGeom prst="rect">
            <a:avLst/>
          </a:prstGeom>
          <a:noFill/>
          <a:ln>
            <a:noFill/>
          </a:ln>
        </p:spPr>
        <p:txBody>
          <a:bodyPr spcFirstLastPara="1" wrap="square" lIns="0" tIns="0" rIns="0" bIns="0" anchor="t" anchorCtr="0">
            <a:noAutofit/>
          </a:bodyPr>
          <a:lstStyle>
            <a:lvl1pPr marL="457200" marR="0" lvl="0" indent="-228600" algn="l">
              <a:lnSpc>
                <a:spcPct val="170000"/>
              </a:lnSpc>
              <a:spcBef>
                <a:spcPts val="0"/>
              </a:spcBef>
              <a:spcAft>
                <a:spcPts val="0"/>
              </a:spcAft>
              <a:buClr>
                <a:schemeClr val="lt1"/>
              </a:buClr>
              <a:buSzPts val="4800"/>
              <a:buFont typeface="Arial Black"/>
              <a:buNone/>
              <a:defRPr sz="4800" b="1" i="0" u="none" strike="noStrike" cap="none">
                <a:solidFill>
                  <a:schemeClr val="lt1"/>
                </a:solidFill>
                <a:latin typeface="Arial Black"/>
                <a:ea typeface="Arial Black"/>
                <a:cs typeface="Arial Black"/>
                <a:sym typeface="Arial Black"/>
              </a:defRPr>
            </a:lvl1pPr>
            <a:lvl2pPr marL="914400" marR="0" lvl="1" indent="-228600" algn="l">
              <a:lnSpc>
                <a:spcPct val="170000"/>
              </a:lnSpc>
              <a:spcBef>
                <a:spcPts val="0"/>
              </a:spcBef>
              <a:spcAft>
                <a:spcPts val="0"/>
              </a:spcAft>
              <a:buClr>
                <a:schemeClr val="lt1"/>
              </a:buClr>
              <a:buSzPts val="4800"/>
              <a:buFont typeface="Arial Black"/>
              <a:buNone/>
              <a:defRPr sz="4800" b="1" i="0" u="none" strike="noStrike" cap="none">
                <a:solidFill>
                  <a:schemeClr val="lt1"/>
                </a:solidFill>
                <a:latin typeface="Arial Black"/>
                <a:ea typeface="Arial Black"/>
                <a:cs typeface="Arial Black"/>
                <a:sym typeface="Arial Black"/>
              </a:defRPr>
            </a:lvl2pPr>
            <a:lvl3pPr marL="1371600" marR="0" lvl="2" indent="-228600" algn="l">
              <a:lnSpc>
                <a:spcPct val="170000"/>
              </a:lnSpc>
              <a:spcBef>
                <a:spcPts val="0"/>
              </a:spcBef>
              <a:spcAft>
                <a:spcPts val="0"/>
              </a:spcAft>
              <a:buClr>
                <a:schemeClr val="lt1"/>
              </a:buClr>
              <a:buSzPts val="4800"/>
              <a:buFont typeface="Arial Black"/>
              <a:buNone/>
              <a:defRPr sz="4800" b="1" i="0" u="none" strike="noStrike" cap="none">
                <a:solidFill>
                  <a:schemeClr val="lt1"/>
                </a:solidFill>
                <a:latin typeface="Arial Black"/>
                <a:ea typeface="Arial Black"/>
                <a:cs typeface="Arial Black"/>
                <a:sym typeface="Arial Black"/>
              </a:defRPr>
            </a:lvl3pPr>
            <a:lvl4pPr marL="1828800" marR="0" lvl="3" indent="-228600" algn="l">
              <a:lnSpc>
                <a:spcPct val="170000"/>
              </a:lnSpc>
              <a:spcBef>
                <a:spcPts val="0"/>
              </a:spcBef>
              <a:spcAft>
                <a:spcPts val="0"/>
              </a:spcAft>
              <a:buClr>
                <a:schemeClr val="lt1"/>
              </a:buClr>
              <a:buSzPts val="4800"/>
              <a:buFont typeface="Arial Black"/>
              <a:buNone/>
              <a:defRPr sz="4800" b="1" i="0" u="none" strike="noStrike" cap="none">
                <a:solidFill>
                  <a:schemeClr val="lt1"/>
                </a:solidFill>
                <a:latin typeface="Arial Black"/>
                <a:ea typeface="Arial Black"/>
                <a:cs typeface="Arial Black"/>
                <a:sym typeface="Arial Black"/>
              </a:defRPr>
            </a:lvl4pPr>
            <a:lvl5pPr marL="2286000" lvl="4" indent="-369189" algn="l">
              <a:lnSpc>
                <a:spcPct val="150000"/>
              </a:lnSpc>
              <a:spcBef>
                <a:spcPts val="0"/>
              </a:spcBef>
              <a:spcAft>
                <a:spcPts val="0"/>
              </a:spcAft>
              <a:buClr>
                <a:srgbClr val="000000"/>
              </a:buClr>
              <a:buSzPts val="2214"/>
              <a:buChar char="•"/>
              <a:defRPr/>
            </a:lvl5pPr>
            <a:lvl6pPr marL="2743200" lvl="5" indent="-369189" algn="l">
              <a:lnSpc>
                <a:spcPct val="170000"/>
              </a:lnSpc>
              <a:spcBef>
                <a:spcPts val="0"/>
              </a:spcBef>
              <a:spcAft>
                <a:spcPts val="0"/>
              </a:spcAft>
              <a:buClr>
                <a:srgbClr val="000000"/>
              </a:buClr>
              <a:buSzPts val="2214"/>
              <a:buChar char="•"/>
              <a:defRPr/>
            </a:lvl6pPr>
            <a:lvl7pPr marL="3200400" lvl="6" indent="-369189" algn="l">
              <a:lnSpc>
                <a:spcPct val="170000"/>
              </a:lnSpc>
              <a:spcBef>
                <a:spcPts val="0"/>
              </a:spcBef>
              <a:spcAft>
                <a:spcPts val="0"/>
              </a:spcAft>
              <a:buClr>
                <a:srgbClr val="000000"/>
              </a:buClr>
              <a:buSzPts val="2214"/>
              <a:buChar char="•"/>
              <a:defRPr/>
            </a:lvl7pPr>
            <a:lvl8pPr marL="3657600" lvl="7" indent="-369189" algn="l">
              <a:lnSpc>
                <a:spcPct val="170000"/>
              </a:lnSpc>
              <a:spcBef>
                <a:spcPts val="0"/>
              </a:spcBef>
              <a:spcAft>
                <a:spcPts val="0"/>
              </a:spcAft>
              <a:buClr>
                <a:srgbClr val="000000"/>
              </a:buClr>
              <a:buSzPts val="2214"/>
              <a:buChar char="•"/>
              <a:defRPr/>
            </a:lvl8pPr>
            <a:lvl9pPr marL="4114800" lvl="8" indent="-369189" algn="l">
              <a:lnSpc>
                <a:spcPct val="170000"/>
              </a:lnSpc>
              <a:spcBef>
                <a:spcPts val="0"/>
              </a:spcBef>
              <a:spcAft>
                <a:spcPts val="0"/>
              </a:spcAft>
              <a:buClr>
                <a:srgbClr val="000000"/>
              </a:buClr>
              <a:buSzPts val="2214"/>
              <a:buChar char="•"/>
              <a:defRPr/>
            </a:lvl9pPr>
          </a:lstStyle>
          <a:p>
            <a:endParaRPr/>
          </a:p>
        </p:txBody>
      </p:sp>
      <p:sp>
        <p:nvSpPr>
          <p:cNvPr id="15" name="Google Shape;68;p34">
            <a:extLst>
              <a:ext uri="{FF2B5EF4-FFF2-40B4-BE49-F238E27FC236}">
                <a16:creationId xmlns:a16="http://schemas.microsoft.com/office/drawing/2014/main" id="{27B9F1B0-ECE2-7C4B-9EBB-D10600F6C3D9}"/>
              </a:ext>
            </a:extLst>
          </p:cNvPr>
          <p:cNvSpPr txBox="1">
            <a:spLocks noGrp="1"/>
          </p:cNvSpPr>
          <p:nvPr>
            <p:ph type="body" idx="3"/>
          </p:nvPr>
        </p:nvSpPr>
        <p:spPr>
          <a:xfrm>
            <a:off x="21470938" y="3034681"/>
            <a:ext cx="1646237" cy="1066800"/>
          </a:xfrm>
          <a:prstGeom prst="rect">
            <a:avLst/>
          </a:prstGeom>
          <a:noFill/>
          <a:ln>
            <a:noFill/>
          </a:ln>
        </p:spPr>
        <p:txBody>
          <a:bodyPr spcFirstLastPara="1" wrap="square" lIns="0" tIns="0" rIns="0" bIns="0" anchor="t" anchorCtr="0">
            <a:noAutofit/>
          </a:bodyPr>
          <a:lstStyle>
            <a:lvl1pPr marL="457200" marR="0" lvl="0" indent="-228600" algn="r">
              <a:lnSpc>
                <a:spcPct val="170000"/>
              </a:lnSpc>
              <a:spcBef>
                <a:spcPts val="0"/>
              </a:spcBef>
              <a:spcAft>
                <a:spcPts val="0"/>
              </a:spcAft>
              <a:buClr>
                <a:schemeClr val="lt1"/>
              </a:buClr>
              <a:buSzPts val="4800"/>
              <a:buFont typeface="Arial Black"/>
              <a:buNone/>
              <a:defRPr sz="4800" b="1" i="0" u="none" strike="noStrike" cap="none">
                <a:solidFill>
                  <a:schemeClr val="lt1"/>
                </a:solidFill>
                <a:latin typeface="Arial Black"/>
                <a:ea typeface="Arial Black"/>
                <a:cs typeface="Arial Black"/>
                <a:sym typeface="Arial Black"/>
              </a:defRPr>
            </a:lvl1pPr>
            <a:lvl2pPr marL="914400" marR="0" lvl="1" indent="-228600" algn="l">
              <a:lnSpc>
                <a:spcPct val="170000"/>
              </a:lnSpc>
              <a:spcBef>
                <a:spcPts val="0"/>
              </a:spcBef>
              <a:spcAft>
                <a:spcPts val="0"/>
              </a:spcAft>
              <a:buClr>
                <a:schemeClr val="lt1"/>
              </a:buClr>
              <a:buSzPts val="4800"/>
              <a:buFont typeface="Arial Black"/>
              <a:buNone/>
              <a:defRPr sz="4800" b="1" i="0" u="none" strike="noStrike" cap="none">
                <a:solidFill>
                  <a:schemeClr val="lt1"/>
                </a:solidFill>
                <a:latin typeface="Arial Black"/>
                <a:ea typeface="Arial Black"/>
                <a:cs typeface="Arial Black"/>
                <a:sym typeface="Arial Black"/>
              </a:defRPr>
            </a:lvl2pPr>
            <a:lvl3pPr marL="1371600" marR="0" lvl="2" indent="-228600" algn="l">
              <a:lnSpc>
                <a:spcPct val="170000"/>
              </a:lnSpc>
              <a:spcBef>
                <a:spcPts val="0"/>
              </a:spcBef>
              <a:spcAft>
                <a:spcPts val="0"/>
              </a:spcAft>
              <a:buClr>
                <a:schemeClr val="lt1"/>
              </a:buClr>
              <a:buSzPts val="4800"/>
              <a:buFont typeface="Arial Black"/>
              <a:buNone/>
              <a:defRPr sz="4800" b="1" i="0" u="none" strike="noStrike" cap="none">
                <a:solidFill>
                  <a:schemeClr val="lt1"/>
                </a:solidFill>
                <a:latin typeface="Arial Black"/>
                <a:ea typeface="Arial Black"/>
                <a:cs typeface="Arial Black"/>
                <a:sym typeface="Arial Black"/>
              </a:defRPr>
            </a:lvl3pPr>
            <a:lvl4pPr marL="1828800" marR="0" lvl="3" indent="-228600" algn="l">
              <a:lnSpc>
                <a:spcPct val="170000"/>
              </a:lnSpc>
              <a:spcBef>
                <a:spcPts val="0"/>
              </a:spcBef>
              <a:spcAft>
                <a:spcPts val="0"/>
              </a:spcAft>
              <a:buClr>
                <a:schemeClr val="lt1"/>
              </a:buClr>
              <a:buSzPts val="4800"/>
              <a:buFont typeface="Arial Black"/>
              <a:buNone/>
              <a:defRPr sz="4800" b="1" i="0" u="none" strike="noStrike" cap="none">
                <a:solidFill>
                  <a:schemeClr val="lt1"/>
                </a:solidFill>
                <a:latin typeface="Arial Black"/>
                <a:ea typeface="Arial Black"/>
                <a:cs typeface="Arial Black"/>
                <a:sym typeface="Arial Black"/>
              </a:defRPr>
            </a:lvl4pPr>
            <a:lvl5pPr marL="2286000" lvl="4" indent="-369189" algn="l">
              <a:lnSpc>
                <a:spcPct val="150000"/>
              </a:lnSpc>
              <a:spcBef>
                <a:spcPts val="0"/>
              </a:spcBef>
              <a:spcAft>
                <a:spcPts val="0"/>
              </a:spcAft>
              <a:buClr>
                <a:srgbClr val="000000"/>
              </a:buClr>
              <a:buSzPts val="2214"/>
              <a:buChar char="•"/>
              <a:defRPr/>
            </a:lvl5pPr>
            <a:lvl6pPr marL="2743200" lvl="5" indent="-369189" algn="l">
              <a:lnSpc>
                <a:spcPct val="170000"/>
              </a:lnSpc>
              <a:spcBef>
                <a:spcPts val="0"/>
              </a:spcBef>
              <a:spcAft>
                <a:spcPts val="0"/>
              </a:spcAft>
              <a:buClr>
                <a:srgbClr val="000000"/>
              </a:buClr>
              <a:buSzPts val="2214"/>
              <a:buChar char="•"/>
              <a:defRPr/>
            </a:lvl6pPr>
            <a:lvl7pPr marL="3200400" lvl="6" indent="-369189" algn="l">
              <a:lnSpc>
                <a:spcPct val="170000"/>
              </a:lnSpc>
              <a:spcBef>
                <a:spcPts val="0"/>
              </a:spcBef>
              <a:spcAft>
                <a:spcPts val="0"/>
              </a:spcAft>
              <a:buClr>
                <a:srgbClr val="000000"/>
              </a:buClr>
              <a:buSzPts val="2214"/>
              <a:buChar char="•"/>
              <a:defRPr/>
            </a:lvl7pPr>
            <a:lvl8pPr marL="3657600" lvl="7" indent="-369189" algn="l">
              <a:lnSpc>
                <a:spcPct val="170000"/>
              </a:lnSpc>
              <a:spcBef>
                <a:spcPts val="0"/>
              </a:spcBef>
              <a:spcAft>
                <a:spcPts val="0"/>
              </a:spcAft>
              <a:buClr>
                <a:srgbClr val="000000"/>
              </a:buClr>
              <a:buSzPts val="2214"/>
              <a:buChar char="•"/>
              <a:defRPr/>
            </a:lvl8pPr>
            <a:lvl9pPr marL="4114800" lvl="8" indent="-369189" algn="l">
              <a:lnSpc>
                <a:spcPct val="170000"/>
              </a:lnSpc>
              <a:spcBef>
                <a:spcPts val="0"/>
              </a:spcBef>
              <a:spcAft>
                <a:spcPts val="0"/>
              </a:spcAft>
              <a:buClr>
                <a:srgbClr val="000000"/>
              </a:buClr>
              <a:buSzPts val="2214"/>
              <a:buChar char="•"/>
              <a:defRPr/>
            </a:lvl9pPr>
          </a:lstStyle>
          <a:p>
            <a:endParaRPr dirty="0"/>
          </a:p>
        </p:txBody>
      </p:sp>
    </p:spTree>
    <p:extLst>
      <p:ext uri="{BB962C8B-B14F-4D97-AF65-F5344CB8AC3E}">
        <p14:creationId xmlns:p14="http://schemas.microsoft.com/office/powerpoint/2010/main" val="8982163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886E3-E83F-3D4E-803D-7039C2358C29}"/>
              </a:ext>
            </a:extLst>
          </p:cNvPr>
          <p:cNvSpPr>
            <a:spLocks noGrp="1"/>
          </p:cNvSpPr>
          <p:nvPr>
            <p:ph type="title"/>
          </p:nvPr>
        </p:nvSpPr>
        <p:spPr>
          <a:xfrm>
            <a:off x="1679576" y="730251"/>
            <a:ext cx="21031200" cy="2651126"/>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9B700484-64E9-0B4B-8A8A-A55195A0F298}"/>
              </a:ext>
            </a:extLst>
          </p:cNvPr>
          <p:cNvSpPr>
            <a:spLocks noGrp="1"/>
          </p:cNvSpPr>
          <p:nvPr>
            <p:ph type="body" idx="1"/>
          </p:nvPr>
        </p:nvSpPr>
        <p:spPr>
          <a:xfrm>
            <a:off x="1679577" y="3362326"/>
            <a:ext cx="10315574"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4" name="Content Placeholder 3">
            <a:extLst>
              <a:ext uri="{FF2B5EF4-FFF2-40B4-BE49-F238E27FC236}">
                <a16:creationId xmlns:a16="http://schemas.microsoft.com/office/drawing/2014/main" id="{0A3E3612-8ABA-5F4E-9809-A2A6AA0A5A04}"/>
              </a:ext>
            </a:extLst>
          </p:cNvPr>
          <p:cNvSpPr>
            <a:spLocks noGrp="1"/>
          </p:cNvSpPr>
          <p:nvPr>
            <p:ph sz="half" idx="2"/>
          </p:nvPr>
        </p:nvSpPr>
        <p:spPr>
          <a:xfrm>
            <a:off x="1679577" y="5010150"/>
            <a:ext cx="10315574" cy="736917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6CA23B9-77DB-634B-B8AD-3AEB98C1E494}"/>
              </a:ext>
            </a:extLst>
          </p:cNvPr>
          <p:cNvSpPr>
            <a:spLocks noGrp="1"/>
          </p:cNvSpPr>
          <p:nvPr>
            <p:ph type="body" sz="quarter" idx="3"/>
          </p:nvPr>
        </p:nvSpPr>
        <p:spPr>
          <a:xfrm>
            <a:off x="12344400" y="3362326"/>
            <a:ext cx="10366376"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6" name="Content Placeholder 5">
            <a:extLst>
              <a:ext uri="{FF2B5EF4-FFF2-40B4-BE49-F238E27FC236}">
                <a16:creationId xmlns:a16="http://schemas.microsoft.com/office/drawing/2014/main" id="{D8AAB988-24E6-4B42-8C06-6F1B443BE3AC}"/>
              </a:ext>
            </a:extLst>
          </p:cNvPr>
          <p:cNvSpPr>
            <a:spLocks noGrp="1"/>
          </p:cNvSpPr>
          <p:nvPr>
            <p:ph sz="quarter" idx="4"/>
          </p:nvPr>
        </p:nvSpPr>
        <p:spPr>
          <a:xfrm>
            <a:off x="12344400" y="5010150"/>
            <a:ext cx="10366376" cy="736917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68733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60987-95CC-914D-BC2D-3E3653F3BBBD}"/>
              </a:ext>
            </a:extLst>
          </p:cNvPr>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8574211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602516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1CCF5-E690-E14C-A4EF-3281A5854F32}"/>
              </a:ext>
            </a:extLst>
          </p:cNvPr>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Content Placeholder 2">
            <a:extLst>
              <a:ext uri="{FF2B5EF4-FFF2-40B4-BE49-F238E27FC236}">
                <a16:creationId xmlns:a16="http://schemas.microsoft.com/office/drawing/2014/main" id="{1E9D389C-9B22-144F-858B-C326AC65A118}"/>
              </a:ext>
            </a:extLst>
          </p:cNvPr>
          <p:cNvSpPr>
            <a:spLocks noGrp="1"/>
          </p:cNvSpPr>
          <p:nvPr>
            <p:ph idx="1"/>
          </p:nvPr>
        </p:nvSpPr>
        <p:spPr>
          <a:xfrm>
            <a:off x="10366376" y="1974851"/>
            <a:ext cx="12344400" cy="9747250"/>
          </a:xfrm>
          <a:prstGeom prst="rect">
            <a:avLst/>
          </a:prstGeo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0901EDB-3CE9-F34E-93F9-0A88CABD257B}"/>
              </a:ext>
            </a:extLst>
          </p:cNvPr>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Click to edit Master text styles</a:t>
            </a:r>
          </a:p>
        </p:txBody>
      </p:sp>
    </p:spTree>
    <p:extLst>
      <p:ext uri="{BB962C8B-B14F-4D97-AF65-F5344CB8AC3E}">
        <p14:creationId xmlns:p14="http://schemas.microsoft.com/office/powerpoint/2010/main" val="6043220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659A1-3484-8B4A-8030-82E8EA7F0AFA}"/>
              </a:ext>
            </a:extLst>
          </p:cNvPr>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Picture Placeholder 2">
            <a:extLst>
              <a:ext uri="{FF2B5EF4-FFF2-40B4-BE49-F238E27FC236}">
                <a16:creationId xmlns:a16="http://schemas.microsoft.com/office/drawing/2014/main" id="{C26B4DF0-68CE-D149-B5D8-87F9BF403B14}"/>
              </a:ext>
            </a:extLst>
          </p:cNvPr>
          <p:cNvSpPr>
            <a:spLocks noGrp="1"/>
          </p:cNvSpPr>
          <p:nvPr>
            <p:ph type="pic" idx="1"/>
          </p:nvPr>
        </p:nvSpPr>
        <p:spPr>
          <a:xfrm>
            <a:off x="10366376" y="1974851"/>
            <a:ext cx="12344400" cy="9747250"/>
          </a:xfrm>
          <a:prstGeom prst="rect">
            <a:avLst/>
          </a:prstGeo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dirty="0"/>
          </a:p>
        </p:txBody>
      </p:sp>
      <p:sp>
        <p:nvSpPr>
          <p:cNvPr id="4" name="Text Placeholder 3">
            <a:extLst>
              <a:ext uri="{FF2B5EF4-FFF2-40B4-BE49-F238E27FC236}">
                <a16:creationId xmlns:a16="http://schemas.microsoft.com/office/drawing/2014/main" id="{787DA884-3CFD-B545-B6FB-0BF7789311F5}"/>
              </a:ext>
            </a:extLst>
          </p:cNvPr>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Click to edit Master text styles</a:t>
            </a:r>
          </a:p>
        </p:txBody>
      </p:sp>
    </p:spTree>
    <p:extLst>
      <p:ext uri="{BB962C8B-B14F-4D97-AF65-F5344CB8AC3E}">
        <p14:creationId xmlns:p14="http://schemas.microsoft.com/office/powerpoint/2010/main" val="12940998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1_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2021B-E0FA-6B49-ADF4-0AB58BC7FDFC}"/>
              </a:ext>
            </a:extLst>
          </p:cNvPr>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B5DB76C-5870-6F42-89A4-08A4F8DC9EF8}"/>
              </a:ext>
            </a:extLst>
          </p:cNvPr>
          <p:cNvSpPr>
            <a:spLocks noGrp="1"/>
          </p:cNvSpPr>
          <p:nvPr>
            <p:ph type="body" orient="vert" idx="1"/>
          </p:nvPr>
        </p:nvSpPr>
        <p:spPr>
          <a:xfrm>
            <a:off x="1676400" y="3651250"/>
            <a:ext cx="21031200" cy="8702676"/>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897375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1_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7AD2C9-D085-0F4B-8D2B-508F2708F478}"/>
              </a:ext>
            </a:extLst>
          </p:cNvPr>
          <p:cNvSpPr>
            <a:spLocks noGrp="1"/>
          </p:cNvSpPr>
          <p:nvPr>
            <p:ph type="title" orient="vert"/>
          </p:nvPr>
        </p:nvSpPr>
        <p:spPr>
          <a:xfrm>
            <a:off x="17449800" y="730250"/>
            <a:ext cx="5257800" cy="11623676"/>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B451C7D-80D7-E04E-86B3-1DB29862B82F}"/>
              </a:ext>
            </a:extLst>
          </p:cNvPr>
          <p:cNvSpPr>
            <a:spLocks noGrp="1"/>
          </p:cNvSpPr>
          <p:nvPr>
            <p:ph type="body" orient="vert" idx="1"/>
          </p:nvPr>
        </p:nvSpPr>
        <p:spPr>
          <a:xfrm>
            <a:off x="1676400" y="730250"/>
            <a:ext cx="15468600" cy="11623676"/>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7734205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tx1"/>
        </a:solidFill>
        <a:effectLst/>
      </p:bgPr>
    </p:bg>
    <p:spTree>
      <p:nvGrpSpPr>
        <p:cNvPr id="1" name=""/>
        <p:cNvGrpSpPr/>
        <p:nvPr/>
      </p:nvGrpSpPr>
      <p:grpSpPr>
        <a:xfrm>
          <a:off x="0" y="0"/>
          <a:ext cx="0" cy="0"/>
          <a:chOff x="0" y="0"/>
          <a:chExt cx="0" cy="0"/>
        </a:xfrm>
      </p:grpSpPr>
      <p:pic>
        <p:nvPicPr>
          <p:cNvPr id="7" name="Google Shape;13;p31" descr="A picture containing text, clipart&#10;&#10;Description automatically generated">
            <a:extLst>
              <a:ext uri="{FF2B5EF4-FFF2-40B4-BE49-F238E27FC236}">
                <a16:creationId xmlns:a16="http://schemas.microsoft.com/office/drawing/2014/main" id="{79CC5131-9871-5840-B840-314A0BBE4C41}"/>
              </a:ext>
            </a:extLst>
          </p:cNvPr>
          <p:cNvPicPr preferRelativeResize="0"/>
          <p:nvPr userDrawn="1"/>
        </p:nvPicPr>
        <p:blipFill rotWithShape="1">
          <a:blip r:embed="rId2">
            <a:alphaModFix/>
          </a:blip>
          <a:srcRect/>
          <a:stretch/>
        </p:blipFill>
        <p:spPr>
          <a:xfrm>
            <a:off x="1219200" y="914401"/>
            <a:ext cx="2796209" cy="914399"/>
          </a:xfrm>
          <a:prstGeom prst="rect">
            <a:avLst/>
          </a:prstGeom>
          <a:noFill/>
          <a:ln>
            <a:noFill/>
          </a:ln>
        </p:spPr>
      </p:pic>
      <p:sp>
        <p:nvSpPr>
          <p:cNvPr id="9" name="Google Shape;10;p31">
            <a:extLst>
              <a:ext uri="{FF2B5EF4-FFF2-40B4-BE49-F238E27FC236}">
                <a16:creationId xmlns:a16="http://schemas.microsoft.com/office/drawing/2014/main" id="{20571C61-F47E-134F-8E45-9BCC7B2EA207}"/>
              </a:ext>
            </a:extLst>
          </p:cNvPr>
          <p:cNvSpPr txBox="1">
            <a:spLocks noGrp="1"/>
          </p:cNvSpPr>
          <p:nvPr>
            <p:ph type="title"/>
          </p:nvPr>
        </p:nvSpPr>
        <p:spPr>
          <a:xfrm>
            <a:off x="1206496" y="5369757"/>
            <a:ext cx="21971004" cy="2976486"/>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9600"/>
              <a:buFont typeface="Arial Black"/>
              <a:buNone/>
              <a:defRPr sz="9600" b="1" i="0">
                <a:solidFill>
                  <a:schemeClr val="lt1"/>
                </a:solidFill>
                <a:latin typeface="Arial Black" panose="020B0604020202020204" pitchFamily="34" charset="0"/>
                <a:cs typeface="Arial Black" panose="020B0604020202020204" pitchFamily="34" charset="0"/>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dirty="0"/>
          </a:p>
        </p:txBody>
      </p:sp>
      <p:pic>
        <p:nvPicPr>
          <p:cNvPr id="10" name="Google Shape;12;p31">
            <a:extLst>
              <a:ext uri="{FF2B5EF4-FFF2-40B4-BE49-F238E27FC236}">
                <a16:creationId xmlns:a16="http://schemas.microsoft.com/office/drawing/2014/main" id="{2BF07750-8CD5-D340-9073-736AB524E5A6}"/>
              </a:ext>
            </a:extLst>
          </p:cNvPr>
          <p:cNvPicPr preferRelativeResize="0"/>
          <p:nvPr userDrawn="1"/>
        </p:nvPicPr>
        <p:blipFill rotWithShape="1">
          <a:blip r:embed="rId3" cstate="screen">
            <a:alphaModFix/>
            <a:extLst>
              <a:ext uri="{28A0092B-C50C-407E-A947-70E740481C1C}">
                <a14:useLocalDpi xmlns:a14="http://schemas.microsoft.com/office/drawing/2010/main"/>
              </a:ext>
            </a:extLst>
          </a:blip>
          <a:srcRect/>
          <a:stretch/>
        </p:blipFill>
        <p:spPr>
          <a:xfrm>
            <a:off x="1206495" y="4566929"/>
            <a:ext cx="3670305" cy="183975"/>
          </a:xfrm>
          <a:prstGeom prst="rect">
            <a:avLst/>
          </a:prstGeom>
          <a:noFill/>
          <a:ln>
            <a:noFill/>
          </a:ln>
        </p:spPr>
      </p:pic>
      <p:sp>
        <p:nvSpPr>
          <p:cNvPr id="17" name="Google Shape;11;p31">
            <a:extLst>
              <a:ext uri="{FF2B5EF4-FFF2-40B4-BE49-F238E27FC236}">
                <a16:creationId xmlns:a16="http://schemas.microsoft.com/office/drawing/2014/main" id="{7591741F-2AC3-634E-BCF8-D28297336B5D}"/>
              </a:ext>
            </a:extLst>
          </p:cNvPr>
          <p:cNvSpPr txBox="1">
            <a:spLocks/>
          </p:cNvSpPr>
          <p:nvPr userDrawn="1"/>
        </p:nvSpPr>
        <p:spPr>
          <a:xfrm>
            <a:off x="8534400" y="8484334"/>
            <a:ext cx="12814300" cy="1491656"/>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50000"/>
              </a:lnSpc>
              <a:spcBef>
                <a:spcPts val="0"/>
              </a:spcBef>
              <a:spcAft>
                <a:spcPts val="0"/>
              </a:spcAft>
              <a:buClr>
                <a:schemeClr val="lt1"/>
              </a:buClr>
              <a:buSzPts val="3444"/>
              <a:buFont typeface="Palatino"/>
              <a:buNone/>
              <a:defRPr sz="2800" b="0" i="0" u="none" strike="noStrike" cap="none">
                <a:solidFill>
                  <a:schemeClr val="lt1"/>
                </a:solidFill>
                <a:latin typeface="Palatino"/>
                <a:ea typeface="Palatino"/>
                <a:cs typeface="Palatino"/>
                <a:sym typeface="Palatino"/>
              </a:defRPr>
            </a:lvl1pPr>
            <a:lvl2pPr marL="914400" marR="0" lvl="1" indent="-228600" algn="l" rtl="0">
              <a:lnSpc>
                <a:spcPct val="150000"/>
              </a:lnSpc>
              <a:spcBef>
                <a:spcPts val="0"/>
              </a:spcBef>
              <a:spcAft>
                <a:spcPts val="0"/>
              </a:spcAft>
              <a:buClr>
                <a:schemeClr val="lt1"/>
              </a:buClr>
              <a:buSzPts val="4920"/>
              <a:buFont typeface="Palatino"/>
              <a:buNone/>
              <a:defRPr sz="4000" b="1" i="0" u="none" strike="noStrike" cap="none">
                <a:solidFill>
                  <a:schemeClr val="lt1"/>
                </a:solidFill>
                <a:latin typeface="Palatino"/>
                <a:ea typeface="Palatino"/>
                <a:cs typeface="Palatino"/>
                <a:sym typeface="Palatino"/>
              </a:defRPr>
            </a:lvl2pPr>
            <a:lvl3pPr marL="1371600" marR="0" lvl="2" indent="-228600" algn="l" rtl="0">
              <a:lnSpc>
                <a:spcPct val="150000"/>
              </a:lnSpc>
              <a:spcBef>
                <a:spcPts val="0"/>
              </a:spcBef>
              <a:spcAft>
                <a:spcPts val="0"/>
              </a:spcAft>
              <a:buClr>
                <a:schemeClr val="lt1"/>
              </a:buClr>
              <a:buSzPts val="4920"/>
              <a:buFont typeface="Palatino"/>
              <a:buNone/>
              <a:defRPr sz="4000" b="1" i="0" u="none" strike="noStrike" cap="none">
                <a:solidFill>
                  <a:schemeClr val="lt1"/>
                </a:solidFill>
                <a:latin typeface="Palatino"/>
                <a:ea typeface="Palatino"/>
                <a:cs typeface="Palatino"/>
                <a:sym typeface="Palatino"/>
              </a:defRPr>
            </a:lvl3pPr>
            <a:lvl4pPr marL="1828800" marR="0" lvl="3" indent="-228600" algn="l" rtl="0">
              <a:lnSpc>
                <a:spcPct val="150000"/>
              </a:lnSpc>
              <a:spcBef>
                <a:spcPts val="0"/>
              </a:spcBef>
              <a:spcAft>
                <a:spcPts val="0"/>
              </a:spcAft>
              <a:buClr>
                <a:schemeClr val="lt1"/>
              </a:buClr>
              <a:buSzPts val="4920"/>
              <a:buFont typeface="Palatino"/>
              <a:buNone/>
              <a:defRPr sz="4000" b="1" i="0" u="none" strike="noStrike" cap="none">
                <a:solidFill>
                  <a:schemeClr val="lt1"/>
                </a:solidFill>
                <a:latin typeface="Palatino"/>
                <a:ea typeface="Palatino"/>
                <a:cs typeface="Palatino"/>
                <a:sym typeface="Palatino"/>
              </a:defRPr>
            </a:lvl4pPr>
            <a:lvl5pPr marL="2286000" marR="0" lvl="4" indent="-228600" algn="l" rtl="0">
              <a:lnSpc>
                <a:spcPct val="150000"/>
              </a:lnSpc>
              <a:spcBef>
                <a:spcPts val="0"/>
              </a:spcBef>
              <a:spcAft>
                <a:spcPts val="0"/>
              </a:spcAft>
              <a:buClr>
                <a:schemeClr val="lt1"/>
              </a:buClr>
              <a:buSzPts val="4920"/>
              <a:buFont typeface="Palatino"/>
              <a:buNone/>
              <a:defRPr sz="4000" b="1" i="0" u="none" strike="noStrike" cap="none">
                <a:solidFill>
                  <a:schemeClr val="lt1"/>
                </a:solidFill>
                <a:latin typeface="Palatino"/>
                <a:ea typeface="Palatino"/>
                <a:cs typeface="Palatino"/>
                <a:sym typeface="Palatino"/>
              </a:defRPr>
            </a:lvl5pPr>
            <a:lvl6pPr marL="2743200" marR="0" lvl="5" indent="-369189" algn="l" rtl="0">
              <a:lnSpc>
                <a:spcPct val="170000"/>
              </a:lnSpc>
              <a:spcBef>
                <a:spcPts val="0"/>
              </a:spcBef>
              <a:spcAft>
                <a:spcPts val="0"/>
              </a:spcAft>
              <a:buClr>
                <a:srgbClr val="000000"/>
              </a:buClr>
              <a:buSzPts val="2214"/>
              <a:buFont typeface="Palatino"/>
              <a:buChar char="•"/>
              <a:defRPr sz="2400" b="1" i="0" u="none" strike="noStrike" cap="none">
                <a:solidFill>
                  <a:srgbClr val="000000"/>
                </a:solidFill>
                <a:latin typeface="Palatino"/>
                <a:ea typeface="Palatino"/>
                <a:cs typeface="Palatino"/>
                <a:sym typeface="Palatino"/>
              </a:defRPr>
            </a:lvl6pPr>
            <a:lvl7pPr marL="3200400" marR="0" lvl="6" indent="-369189" algn="l" rtl="0">
              <a:lnSpc>
                <a:spcPct val="170000"/>
              </a:lnSpc>
              <a:spcBef>
                <a:spcPts val="0"/>
              </a:spcBef>
              <a:spcAft>
                <a:spcPts val="0"/>
              </a:spcAft>
              <a:buClr>
                <a:srgbClr val="000000"/>
              </a:buClr>
              <a:buSzPts val="2214"/>
              <a:buFont typeface="Palatino"/>
              <a:buChar char="•"/>
              <a:defRPr sz="2400" b="1" i="0" u="none" strike="noStrike" cap="none">
                <a:solidFill>
                  <a:srgbClr val="000000"/>
                </a:solidFill>
                <a:latin typeface="Palatino"/>
                <a:ea typeface="Palatino"/>
                <a:cs typeface="Palatino"/>
                <a:sym typeface="Palatino"/>
              </a:defRPr>
            </a:lvl7pPr>
            <a:lvl8pPr marL="3657600" marR="0" lvl="7" indent="-369189" algn="l" rtl="0">
              <a:lnSpc>
                <a:spcPct val="170000"/>
              </a:lnSpc>
              <a:spcBef>
                <a:spcPts val="0"/>
              </a:spcBef>
              <a:spcAft>
                <a:spcPts val="0"/>
              </a:spcAft>
              <a:buClr>
                <a:srgbClr val="000000"/>
              </a:buClr>
              <a:buSzPts val="2214"/>
              <a:buFont typeface="Palatino"/>
              <a:buChar char="•"/>
              <a:defRPr sz="2400" b="1" i="0" u="none" strike="noStrike" cap="none">
                <a:solidFill>
                  <a:srgbClr val="000000"/>
                </a:solidFill>
                <a:latin typeface="Palatino"/>
                <a:ea typeface="Palatino"/>
                <a:cs typeface="Palatino"/>
                <a:sym typeface="Palatino"/>
              </a:defRPr>
            </a:lvl8pPr>
            <a:lvl9pPr marL="4114800" marR="0" lvl="8" indent="-369189" algn="l" rtl="0">
              <a:lnSpc>
                <a:spcPct val="170000"/>
              </a:lnSpc>
              <a:spcBef>
                <a:spcPts val="0"/>
              </a:spcBef>
              <a:spcAft>
                <a:spcPts val="0"/>
              </a:spcAft>
              <a:buClr>
                <a:srgbClr val="000000"/>
              </a:buClr>
              <a:buSzPts val="2214"/>
              <a:buFont typeface="Palatino"/>
              <a:buChar char="•"/>
              <a:defRPr sz="2400" b="1" i="0" u="none" strike="noStrike" cap="none">
                <a:solidFill>
                  <a:srgbClr val="000000"/>
                </a:solidFill>
                <a:latin typeface="Palatino"/>
                <a:ea typeface="Palatino"/>
                <a:cs typeface="Palatino"/>
                <a:sym typeface="Palatino"/>
              </a:defRPr>
            </a:lvl9pPr>
          </a:lstStyle>
          <a:p>
            <a:pPr marL="457200" marR="0" lvl="0" indent="-228600" algn="l" defTabSz="914400" rtl="0" eaLnBrk="1" fontAlgn="auto" latinLnBrk="0" hangingPunct="1">
              <a:lnSpc>
                <a:spcPct val="150000"/>
              </a:lnSpc>
              <a:spcBef>
                <a:spcPts val="0"/>
              </a:spcBef>
              <a:spcAft>
                <a:spcPts val="0"/>
              </a:spcAft>
              <a:buClr>
                <a:srgbClr val="FFFFFF"/>
              </a:buClr>
              <a:buSzPts val="3444"/>
              <a:buFont typeface="Palatino"/>
              <a:buNone/>
              <a:tabLst/>
              <a:defRPr/>
            </a:pPr>
            <a:r>
              <a:rPr kumimoji="0" lang="en-US" sz="2800" b="0" i="0" u="none" strike="noStrike" kern="0" cap="none" spc="0" normalizeH="0" baseline="0" noProof="0" dirty="0">
                <a:ln>
                  <a:noFill/>
                </a:ln>
                <a:solidFill>
                  <a:srgbClr val="FFFFFF"/>
                </a:solidFill>
                <a:effectLst/>
                <a:uLnTx/>
                <a:uFillTx/>
                <a:latin typeface="Palatino"/>
                <a:ea typeface="Palatino"/>
                <a:sym typeface="Palatino"/>
              </a:rPr>
              <a:t>Click to add text</a:t>
            </a:r>
          </a:p>
        </p:txBody>
      </p:sp>
      <p:sp>
        <p:nvSpPr>
          <p:cNvPr id="18" name="Google Shape;14;p31">
            <a:extLst>
              <a:ext uri="{FF2B5EF4-FFF2-40B4-BE49-F238E27FC236}">
                <a16:creationId xmlns:a16="http://schemas.microsoft.com/office/drawing/2014/main" id="{35E339EC-D238-3844-85BA-4BA165CBAA99}"/>
              </a:ext>
            </a:extLst>
          </p:cNvPr>
          <p:cNvSpPr txBox="1">
            <a:spLocks/>
          </p:cNvSpPr>
          <p:nvPr userDrawn="1"/>
        </p:nvSpPr>
        <p:spPr>
          <a:xfrm>
            <a:off x="8534400" y="10271016"/>
            <a:ext cx="12814300" cy="91133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50000"/>
              </a:lnSpc>
              <a:spcBef>
                <a:spcPts val="0"/>
              </a:spcBef>
              <a:spcAft>
                <a:spcPts val="0"/>
              </a:spcAft>
              <a:buClr>
                <a:schemeClr val="lt1"/>
              </a:buClr>
              <a:buSzPts val="2952"/>
              <a:buFont typeface="Arial"/>
              <a:buNone/>
              <a:defRPr sz="2400" b="0" i="0" u="none" strike="noStrike" cap="none">
                <a:solidFill>
                  <a:schemeClr val="lt1"/>
                </a:solidFill>
                <a:latin typeface="Arial"/>
                <a:ea typeface="Arial"/>
                <a:cs typeface="Arial"/>
                <a:sym typeface="Arial"/>
              </a:defRPr>
            </a:lvl1pPr>
            <a:lvl2pPr marL="914400" marR="0" lvl="1" indent="-228600" algn="l" rtl="0">
              <a:lnSpc>
                <a:spcPct val="150000"/>
              </a:lnSpc>
              <a:spcBef>
                <a:spcPts val="0"/>
              </a:spcBef>
              <a:spcAft>
                <a:spcPts val="0"/>
              </a:spcAft>
              <a:buClr>
                <a:schemeClr val="lt1"/>
              </a:buClr>
              <a:buSzPts val="4920"/>
              <a:buFont typeface="Arial"/>
              <a:buNone/>
              <a:defRPr sz="4000" b="0" i="0" u="none" strike="noStrike" cap="none">
                <a:solidFill>
                  <a:schemeClr val="lt1"/>
                </a:solidFill>
                <a:latin typeface="Arial"/>
                <a:ea typeface="Arial"/>
                <a:cs typeface="Arial"/>
                <a:sym typeface="Arial"/>
              </a:defRPr>
            </a:lvl2pPr>
            <a:lvl3pPr marL="1371600" marR="0" lvl="2" indent="-228600" algn="l" rtl="0">
              <a:lnSpc>
                <a:spcPct val="150000"/>
              </a:lnSpc>
              <a:spcBef>
                <a:spcPts val="0"/>
              </a:spcBef>
              <a:spcAft>
                <a:spcPts val="0"/>
              </a:spcAft>
              <a:buClr>
                <a:schemeClr val="lt1"/>
              </a:buClr>
              <a:buSzPts val="4920"/>
              <a:buFont typeface="Arial"/>
              <a:buNone/>
              <a:defRPr sz="4000" b="0" i="0" u="none" strike="noStrike" cap="none">
                <a:solidFill>
                  <a:schemeClr val="lt1"/>
                </a:solidFill>
                <a:latin typeface="Arial"/>
                <a:ea typeface="Arial"/>
                <a:cs typeface="Arial"/>
                <a:sym typeface="Arial"/>
              </a:defRPr>
            </a:lvl3pPr>
            <a:lvl4pPr marL="1828800" marR="0" lvl="3" indent="-228600" algn="l" rtl="0">
              <a:lnSpc>
                <a:spcPct val="150000"/>
              </a:lnSpc>
              <a:spcBef>
                <a:spcPts val="0"/>
              </a:spcBef>
              <a:spcAft>
                <a:spcPts val="0"/>
              </a:spcAft>
              <a:buClr>
                <a:schemeClr val="lt1"/>
              </a:buClr>
              <a:buSzPts val="4920"/>
              <a:buFont typeface="Arial"/>
              <a:buNone/>
              <a:defRPr sz="4000" b="0" i="0" u="none" strike="noStrike" cap="none">
                <a:solidFill>
                  <a:schemeClr val="lt1"/>
                </a:solidFill>
                <a:latin typeface="Arial"/>
                <a:ea typeface="Arial"/>
                <a:cs typeface="Arial"/>
                <a:sym typeface="Arial"/>
              </a:defRPr>
            </a:lvl4pPr>
            <a:lvl5pPr marL="2286000" marR="0" lvl="4" indent="-228600" algn="l" rtl="0">
              <a:lnSpc>
                <a:spcPct val="150000"/>
              </a:lnSpc>
              <a:spcBef>
                <a:spcPts val="0"/>
              </a:spcBef>
              <a:spcAft>
                <a:spcPts val="0"/>
              </a:spcAft>
              <a:buClr>
                <a:schemeClr val="lt1"/>
              </a:buClr>
              <a:buSzPts val="4920"/>
              <a:buFont typeface="Arial"/>
              <a:buNone/>
              <a:defRPr sz="4000" b="0" i="0" u="none" strike="noStrike" cap="none">
                <a:solidFill>
                  <a:schemeClr val="lt1"/>
                </a:solidFill>
                <a:latin typeface="Arial"/>
                <a:ea typeface="Arial"/>
                <a:cs typeface="Arial"/>
                <a:sym typeface="Arial"/>
              </a:defRPr>
            </a:lvl5pPr>
            <a:lvl6pPr marL="2743200" marR="0" lvl="5" indent="-369189" algn="l" rtl="0">
              <a:lnSpc>
                <a:spcPct val="170000"/>
              </a:lnSpc>
              <a:spcBef>
                <a:spcPts val="0"/>
              </a:spcBef>
              <a:spcAft>
                <a:spcPts val="0"/>
              </a:spcAft>
              <a:buClr>
                <a:srgbClr val="000000"/>
              </a:buClr>
              <a:buSzPts val="2214"/>
              <a:buFont typeface="Palatino"/>
              <a:buChar char="•"/>
              <a:defRPr sz="2400" b="1" i="0" u="none" strike="noStrike" cap="none">
                <a:solidFill>
                  <a:srgbClr val="000000"/>
                </a:solidFill>
                <a:latin typeface="Palatino"/>
                <a:ea typeface="Palatino"/>
                <a:cs typeface="Palatino"/>
                <a:sym typeface="Palatino"/>
              </a:defRPr>
            </a:lvl6pPr>
            <a:lvl7pPr marL="3200400" marR="0" lvl="6" indent="-369189" algn="l" rtl="0">
              <a:lnSpc>
                <a:spcPct val="170000"/>
              </a:lnSpc>
              <a:spcBef>
                <a:spcPts val="0"/>
              </a:spcBef>
              <a:spcAft>
                <a:spcPts val="0"/>
              </a:spcAft>
              <a:buClr>
                <a:srgbClr val="000000"/>
              </a:buClr>
              <a:buSzPts val="2214"/>
              <a:buFont typeface="Palatino"/>
              <a:buChar char="•"/>
              <a:defRPr sz="2400" b="1" i="0" u="none" strike="noStrike" cap="none">
                <a:solidFill>
                  <a:srgbClr val="000000"/>
                </a:solidFill>
                <a:latin typeface="Palatino"/>
                <a:ea typeface="Palatino"/>
                <a:cs typeface="Palatino"/>
                <a:sym typeface="Palatino"/>
              </a:defRPr>
            </a:lvl7pPr>
            <a:lvl8pPr marL="3657600" marR="0" lvl="7" indent="-369189" algn="l" rtl="0">
              <a:lnSpc>
                <a:spcPct val="170000"/>
              </a:lnSpc>
              <a:spcBef>
                <a:spcPts val="0"/>
              </a:spcBef>
              <a:spcAft>
                <a:spcPts val="0"/>
              </a:spcAft>
              <a:buClr>
                <a:srgbClr val="000000"/>
              </a:buClr>
              <a:buSzPts val="2214"/>
              <a:buFont typeface="Palatino"/>
              <a:buChar char="•"/>
              <a:defRPr sz="2400" b="1" i="0" u="none" strike="noStrike" cap="none">
                <a:solidFill>
                  <a:srgbClr val="000000"/>
                </a:solidFill>
                <a:latin typeface="Palatino"/>
                <a:ea typeface="Palatino"/>
                <a:cs typeface="Palatino"/>
                <a:sym typeface="Palatino"/>
              </a:defRPr>
            </a:lvl8pPr>
            <a:lvl9pPr marL="4114800" marR="0" lvl="8" indent="-369189" algn="l" rtl="0">
              <a:lnSpc>
                <a:spcPct val="170000"/>
              </a:lnSpc>
              <a:spcBef>
                <a:spcPts val="0"/>
              </a:spcBef>
              <a:spcAft>
                <a:spcPts val="0"/>
              </a:spcAft>
              <a:buClr>
                <a:srgbClr val="000000"/>
              </a:buClr>
              <a:buSzPts val="2214"/>
              <a:buFont typeface="Palatino"/>
              <a:buChar char="•"/>
              <a:defRPr sz="2400" b="1" i="0" u="none" strike="noStrike" cap="none">
                <a:solidFill>
                  <a:srgbClr val="000000"/>
                </a:solidFill>
                <a:latin typeface="Palatino"/>
                <a:ea typeface="Palatino"/>
                <a:cs typeface="Palatino"/>
                <a:sym typeface="Palatino"/>
              </a:defRPr>
            </a:lvl9pPr>
          </a:lstStyle>
          <a:p>
            <a:pPr marL="457200" marR="0" lvl="0" indent="-228600" algn="l" defTabSz="914400" rtl="0" eaLnBrk="1" fontAlgn="auto" latinLnBrk="0" hangingPunct="1">
              <a:lnSpc>
                <a:spcPct val="150000"/>
              </a:lnSpc>
              <a:spcBef>
                <a:spcPts val="0"/>
              </a:spcBef>
              <a:spcAft>
                <a:spcPts val="0"/>
              </a:spcAft>
              <a:buClr>
                <a:srgbClr val="FFFFFF"/>
              </a:buClr>
              <a:buSzPts val="2952"/>
              <a:buFont typeface="Arial"/>
              <a:buNone/>
              <a:tabLst/>
              <a:defRPr/>
            </a:pPr>
            <a:r>
              <a:rPr kumimoji="0" lang="en-US" sz="2400" b="0" i="0" u="none" strike="noStrike" kern="0" cap="none" spc="0" normalizeH="0" baseline="0" noProof="0" dirty="0">
                <a:ln>
                  <a:noFill/>
                </a:ln>
                <a:solidFill>
                  <a:srgbClr val="FFFFFF"/>
                </a:solidFill>
                <a:effectLst/>
                <a:uLnTx/>
                <a:uFillTx/>
                <a:latin typeface="Arial"/>
                <a:cs typeface="Arial"/>
                <a:sym typeface="Arial"/>
              </a:rPr>
              <a:t>Click to add text</a:t>
            </a:r>
          </a:p>
        </p:txBody>
      </p:sp>
    </p:spTree>
    <p:extLst>
      <p:ext uri="{BB962C8B-B14F-4D97-AF65-F5344CB8AC3E}">
        <p14:creationId xmlns:p14="http://schemas.microsoft.com/office/powerpoint/2010/main" val="29695207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7A180A-8DCC-FF4D-8455-D15B9042ACEE}" type="slidenum">
              <a:rPr lang="en-US" smtClean="0"/>
              <a:t>‹#›</a:t>
            </a:fld>
            <a:endParaRPr lang="en-US" dirty="0"/>
          </a:p>
        </p:txBody>
      </p:sp>
    </p:spTree>
    <p:extLst>
      <p:ext uri="{BB962C8B-B14F-4D97-AF65-F5344CB8AC3E}">
        <p14:creationId xmlns:p14="http://schemas.microsoft.com/office/powerpoint/2010/main" val="425618024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p:spPr>
        <p:txBody>
          <a:bodyPr anchor="b"/>
          <a:lstStyle>
            <a:lvl1pPr>
              <a:defRPr sz="12000"/>
            </a:lvl1pPr>
          </a:lstStyle>
          <a:p>
            <a:r>
              <a:rPr lang="en-US"/>
              <a:t>Click to edit Master title style</a:t>
            </a:r>
            <a:endParaRPr lang="en-US" dirty="0"/>
          </a:p>
        </p:txBody>
      </p:sp>
      <p:sp>
        <p:nvSpPr>
          <p:cNvPr id="3" name="Text Placeholder 2"/>
          <p:cNvSpPr>
            <a:spLocks noGrp="1"/>
          </p:cNvSpPr>
          <p:nvPr>
            <p:ph type="body" idx="1"/>
          </p:nvPr>
        </p:nvSpPr>
        <p:spPr>
          <a:xfrm>
            <a:off x="1663700" y="9178927"/>
            <a:ext cx="21031200" cy="3000374"/>
          </a:xfr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7A180A-8DCC-FF4D-8455-D15B9042ACEE}" type="slidenum">
              <a:rPr lang="en-US" smtClean="0"/>
              <a:t>‹#›</a:t>
            </a:fld>
            <a:endParaRPr lang="en-US" dirty="0"/>
          </a:p>
        </p:txBody>
      </p:sp>
    </p:spTree>
    <p:extLst>
      <p:ext uri="{BB962C8B-B14F-4D97-AF65-F5344CB8AC3E}">
        <p14:creationId xmlns:p14="http://schemas.microsoft.com/office/powerpoint/2010/main" val="3133476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Title Slide">
    <p:bg>
      <p:bgPr>
        <a:solidFill>
          <a:schemeClr val="tx1"/>
        </a:solidFill>
        <a:effectLst/>
      </p:bgPr>
    </p:bg>
    <p:spTree>
      <p:nvGrpSpPr>
        <p:cNvPr id="1" name=""/>
        <p:cNvGrpSpPr/>
        <p:nvPr/>
      </p:nvGrpSpPr>
      <p:grpSpPr>
        <a:xfrm>
          <a:off x="0" y="0"/>
          <a:ext cx="0" cy="0"/>
          <a:chOff x="0" y="0"/>
          <a:chExt cx="0" cy="0"/>
        </a:xfrm>
      </p:grpSpPr>
      <p:sp>
        <p:nvSpPr>
          <p:cNvPr id="4" name="Google Shape;75;p35">
            <a:extLst>
              <a:ext uri="{FF2B5EF4-FFF2-40B4-BE49-F238E27FC236}">
                <a16:creationId xmlns:a16="http://schemas.microsoft.com/office/drawing/2014/main" id="{707F855F-BEDD-8E40-8F6C-D0B3EE14A8B6}"/>
              </a:ext>
            </a:extLst>
          </p:cNvPr>
          <p:cNvSpPr>
            <a:spLocks noGrp="1"/>
          </p:cNvSpPr>
          <p:nvPr>
            <p:ph type="pic" idx="2"/>
          </p:nvPr>
        </p:nvSpPr>
        <p:spPr>
          <a:xfrm>
            <a:off x="0" y="0"/>
            <a:ext cx="8534400" cy="13716000"/>
          </a:xfrm>
          <a:prstGeom prst="rect">
            <a:avLst/>
          </a:prstGeom>
          <a:noFill/>
          <a:ln>
            <a:noFill/>
          </a:ln>
        </p:spPr>
        <p:txBody>
          <a:bodyPr spcFirstLastPara="1" wrap="square" lIns="0" tIns="0" rIns="0" bIns="0" anchor="t" anchorCtr="0">
            <a:noAutofit/>
          </a:bodyPr>
          <a:lstStyle>
            <a:lvl1pPr marR="0" lvl="0" algn="l" rtl="0">
              <a:lnSpc>
                <a:spcPct val="150000"/>
              </a:lnSpc>
              <a:spcBef>
                <a:spcPts val="0"/>
              </a:spcBef>
              <a:spcAft>
                <a:spcPts val="0"/>
              </a:spcAft>
              <a:buClr>
                <a:schemeClr val="lt1"/>
              </a:buClr>
              <a:buSzPts val="2952"/>
              <a:buFont typeface="Palatino"/>
              <a:buChar char="•"/>
              <a:defRPr sz="2400" b="1" i="0" u="none" strike="noStrike" cap="none">
                <a:solidFill>
                  <a:schemeClr val="lt1"/>
                </a:solidFill>
                <a:latin typeface="Palatino"/>
                <a:ea typeface="Palatino"/>
                <a:cs typeface="Palatino"/>
                <a:sym typeface="Palatino"/>
              </a:defRPr>
            </a:lvl1pPr>
            <a:lvl2pPr marR="0" lvl="1" algn="l" rtl="0">
              <a:lnSpc>
                <a:spcPct val="150000"/>
              </a:lnSpc>
              <a:spcBef>
                <a:spcPts val="0"/>
              </a:spcBef>
              <a:spcAft>
                <a:spcPts val="0"/>
              </a:spcAft>
              <a:buClr>
                <a:srgbClr val="000000"/>
              </a:buClr>
              <a:buSzPts val="2952"/>
              <a:buFont typeface="Palatino"/>
              <a:buChar char="•"/>
              <a:defRPr sz="2400" b="1" i="0" u="none" strike="noStrike" cap="none">
                <a:solidFill>
                  <a:srgbClr val="000000"/>
                </a:solidFill>
                <a:latin typeface="Palatino"/>
                <a:ea typeface="Palatino"/>
                <a:cs typeface="Palatino"/>
                <a:sym typeface="Palatino"/>
              </a:defRPr>
            </a:lvl2pPr>
            <a:lvl3pPr marR="0" lvl="2" algn="l" rtl="0">
              <a:lnSpc>
                <a:spcPct val="150000"/>
              </a:lnSpc>
              <a:spcBef>
                <a:spcPts val="0"/>
              </a:spcBef>
              <a:spcAft>
                <a:spcPts val="0"/>
              </a:spcAft>
              <a:buClr>
                <a:srgbClr val="000000"/>
              </a:buClr>
              <a:buSzPts val="2952"/>
              <a:buFont typeface="Palatino"/>
              <a:buChar char="•"/>
              <a:defRPr sz="2400" b="1" i="0" u="none" strike="noStrike" cap="none">
                <a:solidFill>
                  <a:srgbClr val="000000"/>
                </a:solidFill>
                <a:latin typeface="Palatino"/>
                <a:ea typeface="Palatino"/>
                <a:cs typeface="Palatino"/>
                <a:sym typeface="Palatino"/>
              </a:defRPr>
            </a:lvl3pPr>
            <a:lvl4pPr marR="0" lvl="3" algn="l" rtl="0">
              <a:lnSpc>
                <a:spcPct val="150000"/>
              </a:lnSpc>
              <a:spcBef>
                <a:spcPts val="0"/>
              </a:spcBef>
              <a:spcAft>
                <a:spcPts val="0"/>
              </a:spcAft>
              <a:buClr>
                <a:srgbClr val="000000"/>
              </a:buClr>
              <a:buSzPts val="2952"/>
              <a:buFont typeface="Palatino"/>
              <a:buChar char="•"/>
              <a:defRPr sz="2400" b="1" i="0" u="none" strike="noStrike" cap="none">
                <a:solidFill>
                  <a:srgbClr val="000000"/>
                </a:solidFill>
                <a:latin typeface="Palatino"/>
                <a:ea typeface="Palatino"/>
                <a:cs typeface="Palatino"/>
                <a:sym typeface="Palatino"/>
              </a:defRPr>
            </a:lvl4pPr>
            <a:lvl5pPr marR="0" lvl="4" algn="l" rtl="0">
              <a:lnSpc>
                <a:spcPct val="150000"/>
              </a:lnSpc>
              <a:spcBef>
                <a:spcPts val="0"/>
              </a:spcBef>
              <a:spcAft>
                <a:spcPts val="0"/>
              </a:spcAft>
              <a:buClr>
                <a:srgbClr val="000000"/>
              </a:buClr>
              <a:buSzPts val="2952"/>
              <a:buFont typeface="Palatino"/>
              <a:buChar char="•"/>
              <a:defRPr sz="2400" b="1" i="0" u="none" strike="noStrike" cap="none">
                <a:solidFill>
                  <a:srgbClr val="000000"/>
                </a:solidFill>
                <a:latin typeface="Palatino"/>
                <a:ea typeface="Palatino"/>
                <a:cs typeface="Palatino"/>
                <a:sym typeface="Palatino"/>
              </a:defRPr>
            </a:lvl5pPr>
            <a:lvl6pPr marR="0" lvl="5" algn="l" rtl="0">
              <a:lnSpc>
                <a:spcPct val="170000"/>
              </a:lnSpc>
              <a:spcBef>
                <a:spcPts val="0"/>
              </a:spcBef>
              <a:spcAft>
                <a:spcPts val="0"/>
              </a:spcAft>
              <a:buClr>
                <a:srgbClr val="000000"/>
              </a:buClr>
              <a:buSzPts val="2952"/>
              <a:buFont typeface="Palatino"/>
              <a:buChar char="•"/>
              <a:defRPr sz="2400" b="1" i="0" u="none" strike="noStrike" cap="none">
                <a:solidFill>
                  <a:srgbClr val="000000"/>
                </a:solidFill>
                <a:latin typeface="Palatino"/>
                <a:ea typeface="Palatino"/>
                <a:cs typeface="Palatino"/>
                <a:sym typeface="Palatino"/>
              </a:defRPr>
            </a:lvl6pPr>
            <a:lvl7pPr marR="0" lvl="6" algn="l" rtl="0">
              <a:lnSpc>
                <a:spcPct val="170000"/>
              </a:lnSpc>
              <a:spcBef>
                <a:spcPts val="0"/>
              </a:spcBef>
              <a:spcAft>
                <a:spcPts val="0"/>
              </a:spcAft>
              <a:buClr>
                <a:srgbClr val="000000"/>
              </a:buClr>
              <a:buSzPts val="2952"/>
              <a:buFont typeface="Palatino"/>
              <a:buChar char="•"/>
              <a:defRPr sz="2400" b="1" i="0" u="none" strike="noStrike" cap="none">
                <a:solidFill>
                  <a:srgbClr val="000000"/>
                </a:solidFill>
                <a:latin typeface="Palatino"/>
                <a:ea typeface="Palatino"/>
                <a:cs typeface="Palatino"/>
                <a:sym typeface="Palatino"/>
              </a:defRPr>
            </a:lvl7pPr>
            <a:lvl8pPr marR="0" lvl="7" algn="l" rtl="0">
              <a:lnSpc>
                <a:spcPct val="170000"/>
              </a:lnSpc>
              <a:spcBef>
                <a:spcPts val="0"/>
              </a:spcBef>
              <a:spcAft>
                <a:spcPts val="0"/>
              </a:spcAft>
              <a:buClr>
                <a:srgbClr val="000000"/>
              </a:buClr>
              <a:buSzPts val="2952"/>
              <a:buFont typeface="Palatino"/>
              <a:buChar char="•"/>
              <a:defRPr sz="2400" b="1" i="0" u="none" strike="noStrike" cap="none">
                <a:solidFill>
                  <a:srgbClr val="000000"/>
                </a:solidFill>
                <a:latin typeface="Palatino"/>
                <a:ea typeface="Palatino"/>
                <a:cs typeface="Palatino"/>
                <a:sym typeface="Palatino"/>
              </a:defRPr>
            </a:lvl8pPr>
            <a:lvl9pPr marR="0" lvl="8" algn="l" rtl="0">
              <a:lnSpc>
                <a:spcPct val="170000"/>
              </a:lnSpc>
              <a:spcBef>
                <a:spcPts val="0"/>
              </a:spcBef>
              <a:spcAft>
                <a:spcPts val="0"/>
              </a:spcAft>
              <a:buClr>
                <a:srgbClr val="000000"/>
              </a:buClr>
              <a:buSzPts val="2952"/>
              <a:buFont typeface="Palatino"/>
              <a:buChar char="•"/>
              <a:defRPr sz="2400" b="1" i="0" u="none" strike="noStrike" cap="none">
                <a:solidFill>
                  <a:srgbClr val="000000"/>
                </a:solidFill>
                <a:latin typeface="Palatino"/>
                <a:ea typeface="Palatino"/>
                <a:cs typeface="Palatino"/>
                <a:sym typeface="Palatino"/>
              </a:defRPr>
            </a:lvl9pPr>
          </a:lstStyle>
          <a:p>
            <a:endParaRPr dirty="0"/>
          </a:p>
        </p:txBody>
      </p:sp>
      <p:sp>
        <p:nvSpPr>
          <p:cNvPr id="5" name="Google Shape;78;p35">
            <a:extLst>
              <a:ext uri="{FF2B5EF4-FFF2-40B4-BE49-F238E27FC236}">
                <a16:creationId xmlns:a16="http://schemas.microsoft.com/office/drawing/2014/main" id="{5C3DBE25-A45F-164E-9302-3B3698770843}"/>
              </a:ext>
            </a:extLst>
          </p:cNvPr>
          <p:cNvSpPr>
            <a:spLocks noGrp="1"/>
          </p:cNvSpPr>
          <p:nvPr>
            <p:ph type="chart" idx="3"/>
          </p:nvPr>
        </p:nvSpPr>
        <p:spPr>
          <a:xfrm>
            <a:off x="9496427" y="3681412"/>
            <a:ext cx="6353175" cy="6353175"/>
          </a:xfrm>
          <a:prstGeom prst="rect">
            <a:avLst/>
          </a:prstGeom>
          <a:noFill/>
          <a:ln>
            <a:noFill/>
          </a:ln>
        </p:spPr>
        <p:txBody>
          <a:bodyPr spcFirstLastPara="1" wrap="square" lIns="0" tIns="0" rIns="0" bIns="0" anchor="t" anchorCtr="0">
            <a:noAutofit/>
          </a:bodyPr>
          <a:lstStyle>
            <a:lvl1pPr marR="0" lvl="0" algn="l" rtl="0">
              <a:lnSpc>
                <a:spcPct val="150000"/>
              </a:lnSpc>
              <a:spcBef>
                <a:spcPts val="0"/>
              </a:spcBef>
              <a:spcAft>
                <a:spcPts val="0"/>
              </a:spcAft>
              <a:buClr>
                <a:schemeClr val="lt1"/>
              </a:buClr>
              <a:buSzPts val="2952"/>
              <a:buFont typeface="Palatino"/>
              <a:buChar char="•"/>
              <a:defRPr sz="2400" b="1" i="0" u="none" strike="noStrike" cap="none">
                <a:solidFill>
                  <a:schemeClr val="lt1"/>
                </a:solidFill>
                <a:latin typeface="Palatino"/>
                <a:ea typeface="Palatino"/>
                <a:cs typeface="Palatino"/>
                <a:sym typeface="Palatino"/>
              </a:defRPr>
            </a:lvl1pPr>
            <a:lvl2pPr marR="0" lvl="1" algn="l" rtl="0">
              <a:lnSpc>
                <a:spcPct val="150000"/>
              </a:lnSpc>
              <a:spcBef>
                <a:spcPts val="0"/>
              </a:spcBef>
              <a:spcAft>
                <a:spcPts val="0"/>
              </a:spcAft>
              <a:buClr>
                <a:srgbClr val="000000"/>
              </a:buClr>
              <a:buSzPts val="2952"/>
              <a:buFont typeface="Palatino"/>
              <a:buChar char="•"/>
              <a:defRPr sz="2400" b="1" i="0" u="none" strike="noStrike" cap="none">
                <a:solidFill>
                  <a:srgbClr val="000000"/>
                </a:solidFill>
                <a:latin typeface="Palatino"/>
                <a:ea typeface="Palatino"/>
                <a:cs typeface="Palatino"/>
                <a:sym typeface="Palatino"/>
              </a:defRPr>
            </a:lvl2pPr>
            <a:lvl3pPr marR="0" lvl="2" algn="l" rtl="0">
              <a:lnSpc>
                <a:spcPct val="150000"/>
              </a:lnSpc>
              <a:spcBef>
                <a:spcPts val="0"/>
              </a:spcBef>
              <a:spcAft>
                <a:spcPts val="0"/>
              </a:spcAft>
              <a:buClr>
                <a:srgbClr val="000000"/>
              </a:buClr>
              <a:buSzPts val="2952"/>
              <a:buFont typeface="Palatino"/>
              <a:buChar char="•"/>
              <a:defRPr sz="2400" b="1" i="0" u="none" strike="noStrike" cap="none">
                <a:solidFill>
                  <a:srgbClr val="000000"/>
                </a:solidFill>
                <a:latin typeface="Palatino"/>
                <a:ea typeface="Palatino"/>
                <a:cs typeface="Palatino"/>
                <a:sym typeface="Palatino"/>
              </a:defRPr>
            </a:lvl3pPr>
            <a:lvl4pPr marR="0" lvl="3" algn="l" rtl="0">
              <a:lnSpc>
                <a:spcPct val="150000"/>
              </a:lnSpc>
              <a:spcBef>
                <a:spcPts val="0"/>
              </a:spcBef>
              <a:spcAft>
                <a:spcPts val="0"/>
              </a:spcAft>
              <a:buClr>
                <a:srgbClr val="000000"/>
              </a:buClr>
              <a:buSzPts val="2952"/>
              <a:buFont typeface="Palatino"/>
              <a:buChar char="•"/>
              <a:defRPr sz="2400" b="1" i="0" u="none" strike="noStrike" cap="none">
                <a:solidFill>
                  <a:srgbClr val="000000"/>
                </a:solidFill>
                <a:latin typeface="Palatino"/>
                <a:ea typeface="Palatino"/>
                <a:cs typeface="Palatino"/>
                <a:sym typeface="Palatino"/>
              </a:defRPr>
            </a:lvl4pPr>
            <a:lvl5pPr marR="0" lvl="4" algn="l" rtl="0">
              <a:lnSpc>
                <a:spcPct val="150000"/>
              </a:lnSpc>
              <a:spcBef>
                <a:spcPts val="0"/>
              </a:spcBef>
              <a:spcAft>
                <a:spcPts val="0"/>
              </a:spcAft>
              <a:buClr>
                <a:srgbClr val="000000"/>
              </a:buClr>
              <a:buSzPts val="2952"/>
              <a:buFont typeface="Palatino"/>
              <a:buChar char="•"/>
              <a:defRPr sz="2400" b="1" i="0" u="none" strike="noStrike" cap="none">
                <a:solidFill>
                  <a:srgbClr val="000000"/>
                </a:solidFill>
                <a:latin typeface="Palatino"/>
                <a:ea typeface="Palatino"/>
                <a:cs typeface="Palatino"/>
                <a:sym typeface="Palatino"/>
              </a:defRPr>
            </a:lvl5pPr>
            <a:lvl6pPr marR="0" lvl="5" algn="l" rtl="0">
              <a:lnSpc>
                <a:spcPct val="170000"/>
              </a:lnSpc>
              <a:spcBef>
                <a:spcPts val="0"/>
              </a:spcBef>
              <a:spcAft>
                <a:spcPts val="0"/>
              </a:spcAft>
              <a:buClr>
                <a:srgbClr val="000000"/>
              </a:buClr>
              <a:buSzPts val="2952"/>
              <a:buFont typeface="Palatino"/>
              <a:buChar char="•"/>
              <a:defRPr sz="2400" b="1" i="0" u="none" strike="noStrike" cap="none">
                <a:solidFill>
                  <a:srgbClr val="000000"/>
                </a:solidFill>
                <a:latin typeface="Palatino"/>
                <a:ea typeface="Palatino"/>
                <a:cs typeface="Palatino"/>
                <a:sym typeface="Palatino"/>
              </a:defRPr>
            </a:lvl6pPr>
            <a:lvl7pPr marR="0" lvl="6" algn="l" rtl="0">
              <a:lnSpc>
                <a:spcPct val="170000"/>
              </a:lnSpc>
              <a:spcBef>
                <a:spcPts val="0"/>
              </a:spcBef>
              <a:spcAft>
                <a:spcPts val="0"/>
              </a:spcAft>
              <a:buClr>
                <a:srgbClr val="000000"/>
              </a:buClr>
              <a:buSzPts val="2952"/>
              <a:buFont typeface="Palatino"/>
              <a:buChar char="•"/>
              <a:defRPr sz="2400" b="1" i="0" u="none" strike="noStrike" cap="none">
                <a:solidFill>
                  <a:srgbClr val="000000"/>
                </a:solidFill>
                <a:latin typeface="Palatino"/>
                <a:ea typeface="Palatino"/>
                <a:cs typeface="Palatino"/>
                <a:sym typeface="Palatino"/>
              </a:defRPr>
            </a:lvl7pPr>
            <a:lvl8pPr marR="0" lvl="7" algn="l" rtl="0">
              <a:lnSpc>
                <a:spcPct val="170000"/>
              </a:lnSpc>
              <a:spcBef>
                <a:spcPts val="0"/>
              </a:spcBef>
              <a:spcAft>
                <a:spcPts val="0"/>
              </a:spcAft>
              <a:buClr>
                <a:srgbClr val="000000"/>
              </a:buClr>
              <a:buSzPts val="2952"/>
              <a:buFont typeface="Palatino"/>
              <a:buChar char="•"/>
              <a:defRPr sz="2400" b="1" i="0" u="none" strike="noStrike" cap="none">
                <a:solidFill>
                  <a:srgbClr val="000000"/>
                </a:solidFill>
                <a:latin typeface="Palatino"/>
                <a:ea typeface="Palatino"/>
                <a:cs typeface="Palatino"/>
                <a:sym typeface="Palatino"/>
              </a:defRPr>
            </a:lvl8pPr>
            <a:lvl9pPr marR="0" lvl="8" algn="l" rtl="0">
              <a:lnSpc>
                <a:spcPct val="170000"/>
              </a:lnSpc>
              <a:spcBef>
                <a:spcPts val="0"/>
              </a:spcBef>
              <a:spcAft>
                <a:spcPts val="0"/>
              </a:spcAft>
              <a:buClr>
                <a:srgbClr val="000000"/>
              </a:buClr>
              <a:buSzPts val="2952"/>
              <a:buFont typeface="Palatino"/>
              <a:buChar char="•"/>
              <a:defRPr sz="2400" b="1" i="0" u="none" strike="noStrike" cap="none">
                <a:solidFill>
                  <a:srgbClr val="000000"/>
                </a:solidFill>
                <a:latin typeface="Palatino"/>
                <a:ea typeface="Palatino"/>
                <a:cs typeface="Palatino"/>
                <a:sym typeface="Palatino"/>
              </a:defRPr>
            </a:lvl9pPr>
          </a:lstStyle>
          <a:p>
            <a:endParaRPr dirty="0"/>
          </a:p>
        </p:txBody>
      </p:sp>
      <p:sp>
        <p:nvSpPr>
          <p:cNvPr id="6" name="Google Shape;79;p35">
            <a:extLst>
              <a:ext uri="{FF2B5EF4-FFF2-40B4-BE49-F238E27FC236}">
                <a16:creationId xmlns:a16="http://schemas.microsoft.com/office/drawing/2014/main" id="{E5968987-3A23-A340-B5DA-B3DA65716827}"/>
              </a:ext>
            </a:extLst>
          </p:cNvPr>
          <p:cNvSpPr>
            <a:spLocks noGrp="1"/>
          </p:cNvSpPr>
          <p:nvPr>
            <p:ph type="chart" idx="4"/>
          </p:nvPr>
        </p:nvSpPr>
        <p:spPr>
          <a:xfrm>
            <a:off x="16716375" y="3625850"/>
            <a:ext cx="6410304" cy="6408737"/>
          </a:xfrm>
          <a:prstGeom prst="rect">
            <a:avLst/>
          </a:prstGeom>
          <a:noFill/>
          <a:ln>
            <a:noFill/>
          </a:ln>
        </p:spPr>
        <p:txBody>
          <a:bodyPr spcFirstLastPara="1" wrap="square" lIns="0" tIns="0" rIns="0" bIns="0" anchor="t" anchorCtr="0">
            <a:noAutofit/>
          </a:bodyPr>
          <a:lstStyle>
            <a:lvl1pPr marR="0" lvl="0" algn="l" rtl="0">
              <a:lnSpc>
                <a:spcPct val="150000"/>
              </a:lnSpc>
              <a:spcBef>
                <a:spcPts val="0"/>
              </a:spcBef>
              <a:spcAft>
                <a:spcPts val="0"/>
              </a:spcAft>
              <a:buClr>
                <a:schemeClr val="lt1"/>
              </a:buClr>
              <a:buSzPts val="2952"/>
              <a:buFont typeface="Palatino"/>
              <a:buChar char="•"/>
              <a:defRPr sz="2400" b="1" i="0" u="none" strike="noStrike" cap="none">
                <a:solidFill>
                  <a:schemeClr val="lt1"/>
                </a:solidFill>
                <a:latin typeface="Palatino"/>
                <a:ea typeface="Palatino"/>
                <a:cs typeface="Palatino"/>
                <a:sym typeface="Palatino"/>
              </a:defRPr>
            </a:lvl1pPr>
            <a:lvl2pPr marR="0" lvl="1" algn="l" rtl="0">
              <a:lnSpc>
                <a:spcPct val="150000"/>
              </a:lnSpc>
              <a:spcBef>
                <a:spcPts val="0"/>
              </a:spcBef>
              <a:spcAft>
                <a:spcPts val="0"/>
              </a:spcAft>
              <a:buClr>
                <a:srgbClr val="000000"/>
              </a:buClr>
              <a:buSzPts val="2952"/>
              <a:buFont typeface="Palatino"/>
              <a:buChar char="•"/>
              <a:defRPr sz="2400" b="1" i="0" u="none" strike="noStrike" cap="none">
                <a:solidFill>
                  <a:srgbClr val="000000"/>
                </a:solidFill>
                <a:latin typeface="Palatino"/>
                <a:ea typeface="Palatino"/>
                <a:cs typeface="Palatino"/>
                <a:sym typeface="Palatino"/>
              </a:defRPr>
            </a:lvl2pPr>
            <a:lvl3pPr marR="0" lvl="2" algn="l" rtl="0">
              <a:lnSpc>
                <a:spcPct val="150000"/>
              </a:lnSpc>
              <a:spcBef>
                <a:spcPts val="0"/>
              </a:spcBef>
              <a:spcAft>
                <a:spcPts val="0"/>
              </a:spcAft>
              <a:buClr>
                <a:srgbClr val="000000"/>
              </a:buClr>
              <a:buSzPts val="2952"/>
              <a:buFont typeface="Palatino"/>
              <a:buChar char="•"/>
              <a:defRPr sz="2400" b="1" i="0" u="none" strike="noStrike" cap="none">
                <a:solidFill>
                  <a:srgbClr val="000000"/>
                </a:solidFill>
                <a:latin typeface="Palatino"/>
                <a:ea typeface="Palatino"/>
                <a:cs typeface="Palatino"/>
                <a:sym typeface="Palatino"/>
              </a:defRPr>
            </a:lvl3pPr>
            <a:lvl4pPr marR="0" lvl="3" algn="l" rtl="0">
              <a:lnSpc>
                <a:spcPct val="150000"/>
              </a:lnSpc>
              <a:spcBef>
                <a:spcPts val="0"/>
              </a:spcBef>
              <a:spcAft>
                <a:spcPts val="0"/>
              </a:spcAft>
              <a:buClr>
                <a:srgbClr val="000000"/>
              </a:buClr>
              <a:buSzPts val="2952"/>
              <a:buFont typeface="Palatino"/>
              <a:buChar char="•"/>
              <a:defRPr sz="2400" b="1" i="0" u="none" strike="noStrike" cap="none">
                <a:solidFill>
                  <a:srgbClr val="000000"/>
                </a:solidFill>
                <a:latin typeface="Palatino"/>
                <a:ea typeface="Palatino"/>
                <a:cs typeface="Palatino"/>
                <a:sym typeface="Palatino"/>
              </a:defRPr>
            </a:lvl4pPr>
            <a:lvl5pPr marR="0" lvl="4" algn="l" rtl="0">
              <a:lnSpc>
                <a:spcPct val="150000"/>
              </a:lnSpc>
              <a:spcBef>
                <a:spcPts val="0"/>
              </a:spcBef>
              <a:spcAft>
                <a:spcPts val="0"/>
              </a:spcAft>
              <a:buClr>
                <a:srgbClr val="000000"/>
              </a:buClr>
              <a:buSzPts val="2952"/>
              <a:buFont typeface="Palatino"/>
              <a:buChar char="•"/>
              <a:defRPr sz="2400" b="1" i="0" u="none" strike="noStrike" cap="none">
                <a:solidFill>
                  <a:srgbClr val="000000"/>
                </a:solidFill>
                <a:latin typeface="Palatino"/>
                <a:ea typeface="Palatino"/>
                <a:cs typeface="Palatino"/>
                <a:sym typeface="Palatino"/>
              </a:defRPr>
            </a:lvl5pPr>
            <a:lvl6pPr marR="0" lvl="5" algn="l" rtl="0">
              <a:lnSpc>
                <a:spcPct val="170000"/>
              </a:lnSpc>
              <a:spcBef>
                <a:spcPts val="0"/>
              </a:spcBef>
              <a:spcAft>
                <a:spcPts val="0"/>
              </a:spcAft>
              <a:buClr>
                <a:srgbClr val="000000"/>
              </a:buClr>
              <a:buSzPts val="2952"/>
              <a:buFont typeface="Palatino"/>
              <a:buChar char="•"/>
              <a:defRPr sz="2400" b="1" i="0" u="none" strike="noStrike" cap="none">
                <a:solidFill>
                  <a:srgbClr val="000000"/>
                </a:solidFill>
                <a:latin typeface="Palatino"/>
                <a:ea typeface="Palatino"/>
                <a:cs typeface="Palatino"/>
                <a:sym typeface="Palatino"/>
              </a:defRPr>
            </a:lvl6pPr>
            <a:lvl7pPr marR="0" lvl="6" algn="l" rtl="0">
              <a:lnSpc>
                <a:spcPct val="170000"/>
              </a:lnSpc>
              <a:spcBef>
                <a:spcPts val="0"/>
              </a:spcBef>
              <a:spcAft>
                <a:spcPts val="0"/>
              </a:spcAft>
              <a:buClr>
                <a:srgbClr val="000000"/>
              </a:buClr>
              <a:buSzPts val="2952"/>
              <a:buFont typeface="Palatino"/>
              <a:buChar char="•"/>
              <a:defRPr sz="2400" b="1" i="0" u="none" strike="noStrike" cap="none">
                <a:solidFill>
                  <a:srgbClr val="000000"/>
                </a:solidFill>
                <a:latin typeface="Palatino"/>
                <a:ea typeface="Palatino"/>
                <a:cs typeface="Palatino"/>
                <a:sym typeface="Palatino"/>
              </a:defRPr>
            </a:lvl7pPr>
            <a:lvl8pPr marR="0" lvl="7" algn="l" rtl="0">
              <a:lnSpc>
                <a:spcPct val="170000"/>
              </a:lnSpc>
              <a:spcBef>
                <a:spcPts val="0"/>
              </a:spcBef>
              <a:spcAft>
                <a:spcPts val="0"/>
              </a:spcAft>
              <a:buClr>
                <a:srgbClr val="000000"/>
              </a:buClr>
              <a:buSzPts val="2952"/>
              <a:buFont typeface="Palatino"/>
              <a:buChar char="•"/>
              <a:defRPr sz="2400" b="1" i="0" u="none" strike="noStrike" cap="none">
                <a:solidFill>
                  <a:srgbClr val="000000"/>
                </a:solidFill>
                <a:latin typeface="Palatino"/>
                <a:ea typeface="Palatino"/>
                <a:cs typeface="Palatino"/>
                <a:sym typeface="Palatino"/>
              </a:defRPr>
            </a:lvl8pPr>
            <a:lvl9pPr marR="0" lvl="8" algn="l" rtl="0">
              <a:lnSpc>
                <a:spcPct val="170000"/>
              </a:lnSpc>
              <a:spcBef>
                <a:spcPts val="0"/>
              </a:spcBef>
              <a:spcAft>
                <a:spcPts val="0"/>
              </a:spcAft>
              <a:buClr>
                <a:srgbClr val="000000"/>
              </a:buClr>
              <a:buSzPts val="2952"/>
              <a:buFont typeface="Palatino"/>
              <a:buChar char="•"/>
              <a:defRPr sz="2400" b="1" i="0" u="none" strike="noStrike" cap="none">
                <a:solidFill>
                  <a:srgbClr val="000000"/>
                </a:solidFill>
                <a:latin typeface="Palatino"/>
                <a:ea typeface="Palatino"/>
                <a:cs typeface="Palatino"/>
                <a:sym typeface="Palatino"/>
              </a:defRPr>
            </a:lvl9pPr>
          </a:lstStyle>
          <a:p>
            <a:endParaRPr dirty="0"/>
          </a:p>
        </p:txBody>
      </p:sp>
      <p:sp>
        <p:nvSpPr>
          <p:cNvPr id="7" name="Google Shape;77;p35">
            <a:extLst>
              <a:ext uri="{FF2B5EF4-FFF2-40B4-BE49-F238E27FC236}">
                <a16:creationId xmlns:a16="http://schemas.microsoft.com/office/drawing/2014/main" id="{D926E39F-A903-BD4D-AACA-2E603CCCBE6B}"/>
              </a:ext>
            </a:extLst>
          </p:cNvPr>
          <p:cNvSpPr txBox="1">
            <a:spLocks noGrp="1"/>
          </p:cNvSpPr>
          <p:nvPr>
            <p:ph type="sldNum" idx="12"/>
          </p:nvPr>
        </p:nvSpPr>
        <p:spPr>
          <a:xfrm>
            <a:off x="21117469" y="807640"/>
            <a:ext cx="2060028" cy="1498067"/>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chemeClr val="lt1"/>
              </a:buClr>
              <a:buSzPts val="4800"/>
              <a:buFont typeface="Arial Black"/>
              <a:buNone/>
              <a:defRPr sz="4800" b="0" i="0" u="none" strike="noStrike" cap="none">
                <a:solidFill>
                  <a:schemeClr val="lt1"/>
                </a:solidFill>
                <a:latin typeface="Arial Black"/>
                <a:ea typeface="Arial Black"/>
                <a:cs typeface="Arial Black"/>
                <a:sym typeface="Arial Black"/>
              </a:defRPr>
            </a:lvl1pPr>
            <a:lvl2pPr marL="0" marR="0" lvl="1" indent="0" algn="r">
              <a:lnSpc>
                <a:spcPct val="100000"/>
              </a:lnSpc>
              <a:spcBef>
                <a:spcPts val="0"/>
              </a:spcBef>
              <a:spcAft>
                <a:spcPts val="0"/>
              </a:spcAft>
              <a:buClr>
                <a:schemeClr val="lt1"/>
              </a:buClr>
              <a:buSzPts val="4800"/>
              <a:buFont typeface="Arial Black"/>
              <a:buNone/>
              <a:defRPr sz="4800" b="0" i="0" u="none" strike="noStrike" cap="none">
                <a:solidFill>
                  <a:schemeClr val="lt1"/>
                </a:solidFill>
                <a:latin typeface="Arial Black"/>
                <a:ea typeface="Arial Black"/>
                <a:cs typeface="Arial Black"/>
                <a:sym typeface="Arial Black"/>
              </a:defRPr>
            </a:lvl2pPr>
            <a:lvl3pPr marL="0" marR="0" lvl="2" indent="0" algn="r">
              <a:lnSpc>
                <a:spcPct val="100000"/>
              </a:lnSpc>
              <a:spcBef>
                <a:spcPts val="0"/>
              </a:spcBef>
              <a:spcAft>
                <a:spcPts val="0"/>
              </a:spcAft>
              <a:buClr>
                <a:schemeClr val="lt1"/>
              </a:buClr>
              <a:buSzPts val="4800"/>
              <a:buFont typeface="Arial Black"/>
              <a:buNone/>
              <a:defRPr sz="4800" b="0" i="0" u="none" strike="noStrike" cap="none">
                <a:solidFill>
                  <a:schemeClr val="lt1"/>
                </a:solidFill>
                <a:latin typeface="Arial Black"/>
                <a:ea typeface="Arial Black"/>
                <a:cs typeface="Arial Black"/>
                <a:sym typeface="Arial Black"/>
              </a:defRPr>
            </a:lvl3pPr>
            <a:lvl4pPr marL="0" marR="0" lvl="3" indent="0" algn="r">
              <a:lnSpc>
                <a:spcPct val="100000"/>
              </a:lnSpc>
              <a:spcBef>
                <a:spcPts val="0"/>
              </a:spcBef>
              <a:spcAft>
                <a:spcPts val="0"/>
              </a:spcAft>
              <a:buClr>
                <a:schemeClr val="lt1"/>
              </a:buClr>
              <a:buSzPts val="4800"/>
              <a:buFont typeface="Arial Black"/>
              <a:buNone/>
              <a:defRPr sz="4800" b="0" i="0" u="none" strike="noStrike" cap="none">
                <a:solidFill>
                  <a:schemeClr val="lt1"/>
                </a:solidFill>
                <a:latin typeface="Arial Black"/>
                <a:ea typeface="Arial Black"/>
                <a:cs typeface="Arial Black"/>
                <a:sym typeface="Arial Black"/>
              </a:defRPr>
            </a:lvl4pPr>
            <a:lvl5pPr marL="0" marR="0" lvl="4" indent="0" algn="r">
              <a:lnSpc>
                <a:spcPct val="100000"/>
              </a:lnSpc>
              <a:spcBef>
                <a:spcPts val="0"/>
              </a:spcBef>
              <a:spcAft>
                <a:spcPts val="0"/>
              </a:spcAft>
              <a:buClr>
                <a:schemeClr val="lt1"/>
              </a:buClr>
              <a:buSzPts val="4800"/>
              <a:buFont typeface="Arial Black"/>
              <a:buNone/>
              <a:defRPr sz="4800" b="0" i="0" u="none" strike="noStrike" cap="none">
                <a:solidFill>
                  <a:schemeClr val="lt1"/>
                </a:solidFill>
                <a:latin typeface="Arial Black"/>
                <a:ea typeface="Arial Black"/>
                <a:cs typeface="Arial Black"/>
                <a:sym typeface="Arial Black"/>
              </a:defRPr>
            </a:lvl5pPr>
            <a:lvl6pPr marL="0" marR="0" lvl="5" indent="0" algn="r">
              <a:lnSpc>
                <a:spcPct val="100000"/>
              </a:lnSpc>
              <a:spcBef>
                <a:spcPts val="0"/>
              </a:spcBef>
              <a:spcAft>
                <a:spcPts val="0"/>
              </a:spcAft>
              <a:buClr>
                <a:schemeClr val="lt1"/>
              </a:buClr>
              <a:buSzPts val="4800"/>
              <a:buFont typeface="Arial Black"/>
              <a:buNone/>
              <a:defRPr sz="4800" b="0" i="0" u="none" strike="noStrike" cap="none">
                <a:solidFill>
                  <a:schemeClr val="lt1"/>
                </a:solidFill>
                <a:latin typeface="Arial Black"/>
                <a:ea typeface="Arial Black"/>
                <a:cs typeface="Arial Black"/>
                <a:sym typeface="Arial Black"/>
              </a:defRPr>
            </a:lvl6pPr>
            <a:lvl7pPr marL="0" marR="0" lvl="6" indent="0" algn="r">
              <a:lnSpc>
                <a:spcPct val="100000"/>
              </a:lnSpc>
              <a:spcBef>
                <a:spcPts val="0"/>
              </a:spcBef>
              <a:spcAft>
                <a:spcPts val="0"/>
              </a:spcAft>
              <a:buClr>
                <a:schemeClr val="lt1"/>
              </a:buClr>
              <a:buSzPts val="4800"/>
              <a:buFont typeface="Arial Black"/>
              <a:buNone/>
              <a:defRPr sz="4800" b="0" i="0" u="none" strike="noStrike" cap="none">
                <a:solidFill>
                  <a:schemeClr val="lt1"/>
                </a:solidFill>
                <a:latin typeface="Arial Black"/>
                <a:ea typeface="Arial Black"/>
                <a:cs typeface="Arial Black"/>
                <a:sym typeface="Arial Black"/>
              </a:defRPr>
            </a:lvl7pPr>
            <a:lvl8pPr marL="0" marR="0" lvl="7" indent="0" algn="r">
              <a:lnSpc>
                <a:spcPct val="100000"/>
              </a:lnSpc>
              <a:spcBef>
                <a:spcPts val="0"/>
              </a:spcBef>
              <a:spcAft>
                <a:spcPts val="0"/>
              </a:spcAft>
              <a:buClr>
                <a:schemeClr val="lt1"/>
              </a:buClr>
              <a:buSzPts val="4800"/>
              <a:buFont typeface="Arial Black"/>
              <a:buNone/>
              <a:defRPr sz="4800" b="0" i="0" u="none" strike="noStrike" cap="none">
                <a:solidFill>
                  <a:schemeClr val="lt1"/>
                </a:solidFill>
                <a:latin typeface="Arial Black"/>
                <a:ea typeface="Arial Black"/>
                <a:cs typeface="Arial Black"/>
                <a:sym typeface="Arial Black"/>
              </a:defRPr>
            </a:lvl8pPr>
            <a:lvl9pPr marL="0" marR="0" lvl="8" indent="0" algn="r">
              <a:lnSpc>
                <a:spcPct val="100000"/>
              </a:lnSpc>
              <a:spcBef>
                <a:spcPts val="0"/>
              </a:spcBef>
              <a:spcAft>
                <a:spcPts val="0"/>
              </a:spcAft>
              <a:buClr>
                <a:schemeClr val="lt1"/>
              </a:buClr>
              <a:buSzPts val="4800"/>
              <a:buFont typeface="Arial Black"/>
              <a:buNone/>
              <a:defRPr sz="4800" b="0" i="0" u="none" strike="noStrike" cap="none">
                <a:solidFill>
                  <a:schemeClr val="lt1"/>
                </a:solidFill>
                <a:latin typeface="Arial Black"/>
                <a:ea typeface="Arial Black"/>
                <a:cs typeface="Arial Black"/>
                <a:sym typeface="Arial Black"/>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99105088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676400" y="3651250"/>
            <a:ext cx="10363200"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2344400" y="3651250"/>
            <a:ext cx="10363200"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97A180A-8DCC-FF4D-8455-D15B9042ACEE}" type="slidenum">
              <a:rPr lang="en-US" smtClean="0"/>
              <a:t>‹#›</a:t>
            </a:fld>
            <a:endParaRPr lang="en-US" dirty="0"/>
          </a:p>
        </p:txBody>
      </p:sp>
    </p:spTree>
    <p:extLst>
      <p:ext uri="{BB962C8B-B14F-4D97-AF65-F5344CB8AC3E}">
        <p14:creationId xmlns:p14="http://schemas.microsoft.com/office/powerpoint/2010/main" val="46813233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679577" y="3362326"/>
            <a:ext cx="10315574"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4" name="Content Placeholder 3"/>
          <p:cNvSpPr>
            <a:spLocks noGrp="1"/>
          </p:cNvSpPr>
          <p:nvPr>
            <p:ph sz="half" idx="2"/>
          </p:nvPr>
        </p:nvSpPr>
        <p:spPr>
          <a:xfrm>
            <a:off x="1679577" y="5010150"/>
            <a:ext cx="10315574"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2344400" y="3362326"/>
            <a:ext cx="10366376"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6" name="Content Placeholder 5"/>
          <p:cNvSpPr>
            <a:spLocks noGrp="1"/>
          </p:cNvSpPr>
          <p:nvPr>
            <p:ph sz="quarter" idx="4"/>
          </p:nvPr>
        </p:nvSpPr>
        <p:spPr>
          <a:xfrm>
            <a:off x="12344400" y="5010150"/>
            <a:ext cx="10366376"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97A180A-8DCC-FF4D-8455-D15B9042ACEE}" type="slidenum">
              <a:rPr lang="en-US" smtClean="0"/>
              <a:t>‹#›</a:t>
            </a:fld>
            <a:endParaRPr lang="en-US" dirty="0"/>
          </a:p>
        </p:txBody>
      </p:sp>
    </p:spTree>
    <p:extLst>
      <p:ext uri="{BB962C8B-B14F-4D97-AF65-F5344CB8AC3E}">
        <p14:creationId xmlns:p14="http://schemas.microsoft.com/office/powerpoint/2010/main" val="147972833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97A180A-8DCC-FF4D-8455-D15B9042ACEE}" type="slidenum">
              <a:rPr lang="en-US" smtClean="0"/>
              <a:t>‹#›</a:t>
            </a:fld>
            <a:endParaRPr lang="en-US" dirty="0"/>
          </a:p>
        </p:txBody>
      </p:sp>
    </p:spTree>
    <p:extLst>
      <p:ext uri="{BB962C8B-B14F-4D97-AF65-F5344CB8AC3E}">
        <p14:creationId xmlns:p14="http://schemas.microsoft.com/office/powerpoint/2010/main" val="75345412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97A180A-8DCC-FF4D-8455-D15B9042ACEE}" type="slidenum">
              <a:rPr lang="en-US" smtClean="0"/>
              <a:t>‹#›</a:t>
            </a:fld>
            <a:endParaRPr lang="en-US" dirty="0"/>
          </a:p>
        </p:txBody>
      </p:sp>
    </p:spTree>
    <p:extLst>
      <p:ext uri="{BB962C8B-B14F-4D97-AF65-F5344CB8AC3E}">
        <p14:creationId xmlns:p14="http://schemas.microsoft.com/office/powerpoint/2010/main" val="93529515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p:spPr>
        <p:txBody>
          <a:bodyPr anchor="b"/>
          <a:lstStyle>
            <a:lvl1pPr>
              <a:defRPr sz="6400"/>
            </a:lvl1pPr>
          </a:lstStyle>
          <a:p>
            <a:r>
              <a:rPr lang="en-US"/>
              <a:t>Click to edit Master title style</a:t>
            </a:r>
            <a:endParaRPr lang="en-US" dirty="0"/>
          </a:p>
        </p:txBody>
      </p:sp>
      <p:sp>
        <p:nvSpPr>
          <p:cNvPr id="3" name="Content Placeholder 2"/>
          <p:cNvSpPr>
            <a:spLocks noGrp="1"/>
          </p:cNvSpPr>
          <p:nvPr>
            <p:ph idx="1"/>
          </p:nvPr>
        </p:nvSpPr>
        <p:spPr>
          <a:xfrm>
            <a:off x="10366376" y="1974851"/>
            <a:ext cx="12344400" cy="974725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97A180A-8DCC-FF4D-8455-D15B9042ACEE}" type="slidenum">
              <a:rPr lang="en-US" smtClean="0"/>
              <a:t>‹#›</a:t>
            </a:fld>
            <a:endParaRPr lang="en-US" dirty="0"/>
          </a:p>
        </p:txBody>
      </p:sp>
    </p:spTree>
    <p:extLst>
      <p:ext uri="{BB962C8B-B14F-4D97-AF65-F5344CB8AC3E}">
        <p14:creationId xmlns:p14="http://schemas.microsoft.com/office/powerpoint/2010/main" val="719003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p:spPr>
        <p:txBody>
          <a:bodyPr anchor="b"/>
          <a:lstStyle>
            <a:lvl1pPr>
              <a:defRPr sz="6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366376" y="1974851"/>
            <a:ext cx="12344400" cy="9747250"/>
          </a:xfrm>
        </p:spPr>
        <p:txBody>
          <a:bodyPr anchor="t"/>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r>
              <a:rPr lang="en-US" dirty="0"/>
              <a:t>Click icon to add picture</a:t>
            </a:r>
          </a:p>
        </p:txBody>
      </p:sp>
      <p:sp>
        <p:nvSpPr>
          <p:cNvPr id="4" name="Text Placeholder 3"/>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97A180A-8DCC-FF4D-8455-D15B9042ACEE}" type="slidenum">
              <a:rPr lang="en-US" smtClean="0"/>
              <a:t>‹#›</a:t>
            </a:fld>
            <a:endParaRPr lang="en-US" dirty="0"/>
          </a:p>
        </p:txBody>
      </p:sp>
    </p:spTree>
    <p:extLst>
      <p:ext uri="{BB962C8B-B14F-4D97-AF65-F5344CB8AC3E}">
        <p14:creationId xmlns:p14="http://schemas.microsoft.com/office/powerpoint/2010/main" val="175492439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7A180A-8DCC-FF4D-8455-D15B9042ACEE}" type="slidenum">
              <a:rPr lang="en-US" smtClean="0"/>
              <a:t>‹#›</a:t>
            </a:fld>
            <a:endParaRPr lang="en-US" dirty="0"/>
          </a:p>
        </p:txBody>
      </p:sp>
    </p:spTree>
    <p:extLst>
      <p:ext uri="{BB962C8B-B14F-4D97-AF65-F5344CB8AC3E}">
        <p14:creationId xmlns:p14="http://schemas.microsoft.com/office/powerpoint/2010/main" val="8567750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676400" y="730250"/>
            <a:ext cx="15468600" cy="1162367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7A180A-8DCC-FF4D-8455-D15B9042ACEE}" type="slidenum">
              <a:rPr lang="en-US" smtClean="0"/>
              <a:t>‹#›</a:t>
            </a:fld>
            <a:endParaRPr lang="en-US" dirty="0"/>
          </a:p>
        </p:txBody>
      </p:sp>
    </p:spTree>
    <p:extLst>
      <p:ext uri="{BB962C8B-B14F-4D97-AF65-F5344CB8AC3E}">
        <p14:creationId xmlns:p14="http://schemas.microsoft.com/office/powerpoint/2010/main" val="1310133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chemeClr val="tx1"/>
        </a:solidFill>
        <a:effectLst/>
      </p:bgPr>
    </p:bg>
    <p:spTree>
      <p:nvGrpSpPr>
        <p:cNvPr id="1" name=""/>
        <p:cNvGrpSpPr/>
        <p:nvPr/>
      </p:nvGrpSpPr>
      <p:grpSpPr>
        <a:xfrm>
          <a:off x="0" y="0"/>
          <a:ext cx="0" cy="0"/>
          <a:chOff x="0" y="0"/>
          <a:chExt cx="0" cy="0"/>
        </a:xfrm>
      </p:grpSpPr>
      <p:pic>
        <p:nvPicPr>
          <p:cNvPr id="4" name="Google Shape;17;p43">
            <a:extLst>
              <a:ext uri="{FF2B5EF4-FFF2-40B4-BE49-F238E27FC236}">
                <a16:creationId xmlns:a16="http://schemas.microsoft.com/office/drawing/2014/main" id="{913F8E7A-8DE1-264D-8B98-796F6B4CA571}"/>
              </a:ext>
            </a:extLst>
          </p:cNvPr>
          <p:cNvPicPr preferRelativeResize="0"/>
          <p:nvPr userDrawn="1"/>
        </p:nvPicPr>
        <p:blipFill rotWithShape="1">
          <a:blip r:embed="rId2" cstate="screen">
            <a:alphaModFix/>
            <a:extLst>
              <a:ext uri="{28A0092B-C50C-407E-A947-70E740481C1C}">
                <a14:useLocalDpi xmlns:a14="http://schemas.microsoft.com/office/drawing/2010/main"/>
              </a:ext>
            </a:extLst>
          </a:blip>
          <a:srcRect/>
          <a:stretch/>
        </p:blipFill>
        <p:spPr>
          <a:xfrm>
            <a:off x="1206495" y="5481328"/>
            <a:ext cx="3670305" cy="183975"/>
          </a:xfrm>
          <a:prstGeom prst="rect">
            <a:avLst/>
          </a:prstGeom>
          <a:noFill/>
          <a:ln>
            <a:noFill/>
          </a:ln>
        </p:spPr>
      </p:pic>
      <p:sp>
        <p:nvSpPr>
          <p:cNvPr id="7" name="Google Shape;16;p43">
            <a:extLst>
              <a:ext uri="{FF2B5EF4-FFF2-40B4-BE49-F238E27FC236}">
                <a16:creationId xmlns:a16="http://schemas.microsoft.com/office/drawing/2014/main" id="{72336852-05A0-AC4A-8E99-0C5C9FBA1CCE}"/>
              </a:ext>
            </a:extLst>
          </p:cNvPr>
          <p:cNvSpPr txBox="1">
            <a:spLocks noGrp="1"/>
          </p:cNvSpPr>
          <p:nvPr>
            <p:ph type="title"/>
          </p:nvPr>
        </p:nvSpPr>
        <p:spPr>
          <a:xfrm>
            <a:off x="1206496" y="5864084"/>
            <a:ext cx="21971004" cy="1669778"/>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9600"/>
              <a:buFont typeface="Arial Black"/>
              <a:buNone/>
              <a:defRPr sz="9600" b="1" i="0">
                <a:solidFill>
                  <a:schemeClr val="lt1"/>
                </a:solidFill>
                <a:latin typeface="Arial Black" panose="020B0604020202020204" pitchFamily="34" charset="0"/>
                <a:cs typeface="Arial Black" panose="020B0604020202020204" pitchFamily="34" charset="0"/>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dirty="0"/>
          </a:p>
        </p:txBody>
      </p:sp>
      <p:sp>
        <p:nvSpPr>
          <p:cNvPr id="8" name="Google Shape;18;p43">
            <a:extLst>
              <a:ext uri="{FF2B5EF4-FFF2-40B4-BE49-F238E27FC236}">
                <a16:creationId xmlns:a16="http://schemas.microsoft.com/office/drawing/2014/main" id="{433B4474-B7B2-3D4D-A382-D5AD089D43EB}"/>
              </a:ext>
            </a:extLst>
          </p:cNvPr>
          <p:cNvSpPr txBox="1">
            <a:spLocks noGrp="1"/>
          </p:cNvSpPr>
          <p:nvPr>
            <p:ph type="body" idx="1"/>
          </p:nvPr>
        </p:nvSpPr>
        <p:spPr>
          <a:xfrm>
            <a:off x="8534400" y="8579796"/>
            <a:ext cx="14643100" cy="1816742"/>
          </a:xfrm>
          <a:prstGeom prst="rect">
            <a:avLst/>
          </a:prstGeom>
          <a:noFill/>
          <a:ln>
            <a:noFill/>
          </a:ln>
        </p:spPr>
        <p:txBody>
          <a:bodyPr spcFirstLastPara="1" wrap="square" lIns="0" tIns="0" rIns="0" bIns="0" anchor="t" anchorCtr="0">
            <a:noAutofit/>
          </a:bodyPr>
          <a:lstStyle>
            <a:lvl1pPr marL="457200" lvl="0" indent="-228600" algn="l">
              <a:lnSpc>
                <a:spcPct val="150000"/>
              </a:lnSpc>
              <a:spcBef>
                <a:spcPts val="0"/>
              </a:spcBef>
              <a:spcAft>
                <a:spcPts val="0"/>
              </a:spcAft>
              <a:buClr>
                <a:schemeClr val="lt1"/>
              </a:buClr>
              <a:buSzPts val="3444"/>
              <a:buFont typeface="Palatino"/>
              <a:buNone/>
              <a:defRPr sz="2800" b="0" i="0">
                <a:solidFill>
                  <a:schemeClr val="lt1"/>
                </a:solidFill>
                <a:latin typeface="Palatino" pitchFamily="2" charset="77"/>
                <a:ea typeface="Palatino" pitchFamily="2" charset="77"/>
              </a:defRPr>
            </a:lvl1pPr>
            <a:lvl2pPr marL="914400" lvl="1" indent="-228600" algn="l">
              <a:lnSpc>
                <a:spcPct val="150000"/>
              </a:lnSpc>
              <a:spcBef>
                <a:spcPts val="0"/>
              </a:spcBef>
              <a:spcAft>
                <a:spcPts val="0"/>
              </a:spcAft>
              <a:buClr>
                <a:schemeClr val="lt1"/>
              </a:buClr>
              <a:buSzPts val="4920"/>
              <a:buFont typeface="Palatino"/>
              <a:buNone/>
              <a:defRPr sz="4000">
                <a:solidFill>
                  <a:schemeClr val="lt1"/>
                </a:solidFill>
              </a:defRPr>
            </a:lvl2pPr>
            <a:lvl3pPr marL="1371600" lvl="2" indent="-228600" algn="l">
              <a:lnSpc>
                <a:spcPct val="150000"/>
              </a:lnSpc>
              <a:spcBef>
                <a:spcPts val="0"/>
              </a:spcBef>
              <a:spcAft>
                <a:spcPts val="0"/>
              </a:spcAft>
              <a:buClr>
                <a:schemeClr val="lt1"/>
              </a:buClr>
              <a:buSzPts val="4920"/>
              <a:buFont typeface="Palatino"/>
              <a:buNone/>
              <a:defRPr sz="4000">
                <a:solidFill>
                  <a:schemeClr val="lt1"/>
                </a:solidFill>
              </a:defRPr>
            </a:lvl3pPr>
            <a:lvl4pPr marL="1828800" lvl="3" indent="-228600" algn="l">
              <a:lnSpc>
                <a:spcPct val="150000"/>
              </a:lnSpc>
              <a:spcBef>
                <a:spcPts val="0"/>
              </a:spcBef>
              <a:spcAft>
                <a:spcPts val="0"/>
              </a:spcAft>
              <a:buClr>
                <a:schemeClr val="lt1"/>
              </a:buClr>
              <a:buSzPts val="4920"/>
              <a:buFont typeface="Palatino"/>
              <a:buNone/>
              <a:defRPr sz="4000">
                <a:solidFill>
                  <a:schemeClr val="lt1"/>
                </a:solidFill>
              </a:defRPr>
            </a:lvl4pPr>
            <a:lvl5pPr marL="2286000" lvl="4" indent="-228600" algn="l">
              <a:lnSpc>
                <a:spcPct val="150000"/>
              </a:lnSpc>
              <a:spcBef>
                <a:spcPts val="0"/>
              </a:spcBef>
              <a:spcAft>
                <a:spcPts val="0"/>
              </a:spcAft>
              <a:buClr>
                <a:schemeClr val="lt1"/>
              </a:buClr>
              <a:buSzPts val="4920"/>
              <a:buFont typeface="Palatino"/>
              <a:buNone/>
              <a:defRPr sz="4000">
                <a:solidFill>
                  <a:schemeClr val="lt1"/>
                </a:solidFill>
              </a:defRPr>
            </a:lvl5pPr>
            <a:lvl6pPr marL="2743200" lvl="5" indent="-369189" algn="l">
              <a:lnSpc>
                <a:spcPct val="170000"/>
              </a:lnSpc>
              <a:spcBef>
                <a:spcPts val="0"/>
              </a:spcBef>
              <a:spcAft>
                <a:spcPts val="0"/>
              </a:spcAft>
              <a:buClr>
                <a:srgbClr val="000000"/>
              </a:buClr>
              <a:buSzPts val="2214"/>
              <a:buChar char="•"/>
              <a:defRPr/>
            </a:lvl6pPr>
            <a:lvl7pPr marL="3200400" lvl="6" indent="-369189" algn="l">
              <a:lnSpc>
                <a:spcPct val="170000"/>
              </a:lnSpc>
              <a:spcBef>
                <a:spcPts val="0"/>
              </a:spcBef>
              <a:spcAft>
                <a:spcPts val="0"/>
              </a:spcAft>
              <a:buClr>
                <a:srgbClr val="000000"/>
              </a:buClr>
              <a:buSzPts val="2214"/>
              <a:buChar char="•"/>
              <a:defRPr/>
            </a:lvl7pPr>
            <a:lvl8pPr marL="3657600" lvl="7" indent="-369189" algn="l">
              <a:lnSpc>
                <a:spcPct val="170000"/>
              </a:lnSpc>
              <a:spcBef>
                <a:spcPts val="0"/>
              </a:spcBef>
              <a:spcAft>
                <a:spcPts val="0"/>
              </a:spcAft>
              <a:buClr>
                <a:srgbClr val="000000"/>
              </a:buClr>
              <a:buSzPts val="2214"/>
              <a:buChar char="•"/>
              <a:defRPr/>
            </a:lvl8pPr>
            <a:lvl9pPr marL="4114800" lvl="8" indent="-369189" algn="l">
              <a:lnSpc>
                <a:spcPct val="170000"/>
              </a:lnSpc>
              <a:spcBef>
                <a:spcPts val="0"/>
              </a:spcBef>
              <a:spcAft>
                <a:spcPts val="0"/>
              </a:spcAft>
              <a:buClr>
                <a:srgbClr val="000000"/>
              </a:buClr>
              <a:buSzPts val="2214"/>
              <a:buChar char="•"/>
              <a:defRPr/>
            </a:lvl9pPr>
          </a:lstStyle>
          <a:p>
            <a:endParaRPr/>
          </a:p>
        </p:txBody>
      </p:sp>
    </p:spTree>
    <p:extLst>
      <p:ext uri="{BB962C8B-B14F-4D97-AF65-F5344CB8AC3E}">
        <p14:creationId xmlns:p14="http://schemas.microsoft.com/office/powerpoint/2010/main" val="36601638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4" name="Google Shape;82;p37">
            <a:extLst>
              <a:ext uri="{FF2B5EF4-FFF2-40B4-BE49-F238E27FC236}">
                <a16:creationId xmlns:a16="http://schemas.microsoft.com/office/drawing/2014/main" id="{027C19A4-4175-7A48-A9E7-693E313593CF}"/>
              </a:ext>
            </a:extLst>
          </p:cNvPr>
          <p:cNvPicPr preferRelativeResize="0"/>
          <p:nvPr userDrawn="1"/>
        </p:nvPicPr>
        <p:blipFill rotWithShape="1">
          <a:blip r:embed="rId2" cstate="screen">
            <a:alphaModFix/>
            <a:extLst>
              <a:ext uri="{28A0092B-C50C-407E-A947-70E740481C1C}">
                <a14:useLocalDpi xmlns:a14="http://schemas.microsoft.com/office/drawing/2010/main"/>
              </a:ext>
            </a:extLst>
          </a:blip>
          <a:srcRect/>
          <a:stretch/>
        </p:blipFill>
        <p:spPr>
          <a:xfrm>
            <a:off x="1206495" y="914400"/>
            <a:ext cx="3670305" cy="183975"/>
          </a:xfrm>
          <a:prstGeom prst="rect">
            <a:avLst/>
          </a:prstGeom>
          <a:noFill/>
          <a:ln>
            <a:noFill/>
          </a:ln>
        </p:spPr>
      </p:pic>
      <p:sp>
        <p:nvSpPr>
          <p:cNvPr id="5" name="Google Shape;84;p37">
            <a:extLst>
              <a:ext uri="{FF2B5EF4-FFF2-40B4-BE49-F238E27FC236}">
                <a16:creationId xmlns:a16="http://schemas.microsoft.com/office/drawing/2014/main" id="{A0C4868B-6085-DA42-BE11-41C4E28C5690}"/>
              </a:ext>
            </a:extLst>
          </p:cNvPr>
          <p:cNvSpPr txBox="1">
            <a:spLocks noGrp="1"/>
          </p:cNvSpPr>
          <p:nvPr>
            <p:ph type="body" idx="1"/>
          </p:nvPr>
        </p:nvSpPr>
        <p:spPr>
          <a:xfrm>
            <a:off x="1206495" y="1769165"/>
            <a:ext cx="14643105" cy="1902931"/>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dk1"/>
              </a:buClr>
              <a:buSzPts val="4920"/>
              <a:buFont typeface="Arial Black"/>
              <a:buNone/>
              <a:defRPr sz="4000" b="0">
                <a:solidFill>
                  <a:schemeClr val="dk1"/>
                </a:solidFill>
                <a:latin typeface="Arial Black"/>
                <a:ea typeface="Arial Black"/>
                <a:cs typeface="Arial Black"/>
                <a:sym typeface="Arial Black"/>
              </a:defRPr>
            </a:lvl1pPr>
            <a:lvl2pPr marL="914400" lvl="1" indent="-228600" algn="l">
              <a:lnSpc>
                <a:spcPct val="90000"/>
              </a:lnSpc>
              <a:spcBef>
                <a:spcPts val="0"/>
              </a:spcBef>
              <a:spcAft>
                <a:spcPts val="0"/>
              </a:spcAft>
              <a:buClr>
                <a:schemeClr val="dk1"/>
              </a:buClr>
              <a:buSzPts val="4920"/>
              <a:buFont typeface="Arial Black"/>
              <a:buNone/>
              <a:defRPr sz="4000" b="0">
                <a:solidFill>
                  <a:schemeClr val="dk1"/>
                </a:solidFill>
                <a:latin typeface="Arial Black"/>
                <a:ea typeface="Arial Black"/>
                <a:cs typeface="Arial Black"/>
                <a:sym typeface="Arial Black"/>
              </a:defRPr>
            </a:lvl2pPr>
            <a:lvl3pPr marL="1371600" lvl="2" indent="-228600" algn="l">
              <a:lnSpc>
                <a:spcPct val="90000"/>
              </a:lnSpc>
              <a:spcBef>
                <a:spcPts val="0"/>
              </a:spcBef>
              <a:spcAft>
                <a:spcPts val="0"/>
              </a:spcAft>
              <a:buClr>
                <a:schemeClr val="dk1"/>
              </a:buClr>
              <a:buSzPts val="4920"/>
              <a:buFont typeface="Arial Black"/>
              <a:buNone/>
              <a:defRPr sz="4000" b="0">
                <a:solidFill>
                  <a:schemeClr val="dk1"/>
                </a:solidFill>
                <a:latin typeface="Arial Black"/>
                <a:ea typeface="Arial Black"/>
                <a:cs typeface="Arial Black"/>
                <a:sym typeface="Arial Black"/>
              </a:defRPr>
            </a:lvl3pPr>
            <a:lvl4pPr marL="1828800" lvl="3" indent="-228600" algn="l">
              <a:lnSpc>
                <a:spcPct val="90000"/>
              </a:lnSpc>
              <a:spcBef>
                <a:spcPts val="0"/>
              </a:spcBef>
              <a:spcAft>
                <a:spcPts val="0"/>
              </a:spcAft>
              <a:buClr>
                <a:schemeClr val="dk1"/>
              </a:buClr>
              <a:buSzPts val="4920"/>
              <a:buFont typeface="Arial Black"/>
              <a:buNone/>
              <a:defRPr sz="4000" b="0">
                <a:solidFill>
                  <a:schemeClr val="dk1"/>
                </a:solidFill>
                <a:latin typeface="Arial Black"/>
                <a:ea typeface="Arial Black"/>
                <a:cs typeface="Arial Black"/>
                <a:sym typeface="Arial Black"/>
              </a:defRPr>
            </a:lvl4pPr>
            <a:lvl5pPr marL="2286000" lvl="4" indent="-228600" algn="l">
              <a:lnSpc>
                <a:spcPct val="90000"/>
              </a:lnSpc>
              <a:spcBef>
                <a:spcPts val="0"/>
              </a:spcBef>
              <a:spcAft>
                <a:spcPts val="0"/>
              </a:spcAft>
              <a:buClr>
                <a:schemeClr val="dk1"/>
              </a:buClr>
              <a:buSzPts val="4920"/>
              <a:buFont typeface="Arial Black"/>
              <a:buNone/>
              <a:defRPr sz="4000" b="0">
                <a:solidFill>
                  <a:schemeClr val="dk1"/>
                </a:solidFill>
                <a:latin typeface="Arial Black"/>
                <a:ea typeface="Arial Black"/>
                <a:cs typeface="Arial Black"/>
                <a:sym typeface="Arial Black"/>
              </a:defRPr>
            </a:lvl5pPr>
            <a:lvl6pPr marL="2743200" lvl="5" indent="-369189" algn="l">
              <a:lnSpc>
                <a:spcPct val="170000"/>
              </a:lnSpc>
              <a:spcBef>
                <a:spcPts val="0"/>
              </a:spcBef>
              <a:spcAft>
                <a:spcPts val="0"/>
              </a:spcAft>
              <a:buClr>
                <a:srgbClr val="000000"/>
              </a:buClr>
              <a:buSzPts val="2214"/>
              <a:buChar char="•"/>
              <a:defRPr/>
            </a:lvl6pPr>
            <a:lvl7pPr marL="3200400" lvl="6" indent="-369189" algn="l">
              <a:lnSpc>
                <a:spcPct val="170000"/>
              </a:lnSpc>
              <a:spcBef>
                <a:spcPts val="0"/>
              </a:spcBef>
              <a:spcAft>
                <a:spcPts val="0"/>
              </a:spcAft>
              <a:buClr>
                <a:srgbClr val="000000"/>
              </a:buClr>
              <a:buSzPts val="2214"/>
              <a:buChar char="•"/>
              <a:defRPr/>
            </a:lvl7pPr>
            <a:lvl8pPr marL="3657600" lvl="7" indent="-369189" algn="l">
              <a:lnSpc>
                <a:spcPct val="170000"/>
              </a:lnSpc>
              <a:spcBef>
                <a:spcPts val="0"/>
              </a:spcBef>
              <a:spcAft>
                <a:spcPts val="0"/>
              </a:spcAft>
              <a:buClr>
                <a:srgbClr val="000000"/>
              </a:buClr>
              <a:buSzPts val="2214"/>
              <a:buChar char="•"/>
              <a:defRPr/>
            </a:lvl8pPr>
            <a:lvl9pPr marL="4114800" lvl="8" indent="-369189" algn="l">
              <a:lnSpc>
                <a:spcPct val="170000"/>
              </a:lnSpc>
              <a:spcBef>
                <a:spcPts val="0"/>
              </a:spcBef>
              <a:spcAft>
                <a:spcPts val="0"/>
              </a:spcAft>
              <a:buClr>
                <a:srgbClr val="000000"/>
              </a:buClr>
              <a:buSzPts val="2214"/>
              <a:buChar char="•"/>
              <a:defRPr/>
            </a:lvl9pPr>
          </a:lstStyle>
          <a:p>
            <a:endParaRPr dirty="0"/>
          </a:p>
        </p:txBody>
      </p:sp>
      <p:sp>
        <p:nvSpPr>
          <p:cNvPr id="6" name="Google Shape;83;p37">
            <a:extLst>
              <a:ext uri="{FF2B5EF4-FFF2-40B4-BE49-F238E27FC236}">
                <a16:creationId xmlns:a16="http://schemas.microsoft.com/office/drawing/2014/main" id="{8C6F8E02-5A75-4B46-A9FE-BE1C6562C712}"/>
              </a:ext>
            </a:extLst>
          </p:cNvPr>
          <p:cNvSpPr>
            <a:spLocks noGrp="1"/>
          </p:cNvSpPr>
          <p:nvPr>
            <p:ph type="chart" idx="2"/>
          </p:nvPr>
        </p:nvSpPr>
        <p:spPr>
          <a:xfrm>
            <a:off x="1206500" y="4457700"/>
            <a:ext cx="21971000" cy="6819900"/>
          </a:xfrm>
          <a:prstGeom prst="rect">
            <a:avLst/>
          </a:prstGeom>
          <a:noFill/>
          <a:ln>
            <a:noFill/>
          </a:ln>
        </p:spPr>
        <p:txBody>
          <a:bodyPr spcFirstLastPara="1" wrap="square" lIns="0" tIns="0" rIns="0" bIns="0" anchor="t" anchorCtr="0">
            <a:noAutofit/>
          </a:bodyPr>
          <a:lstStyle>
            <a:lvl1pPr marR="0" lvl="0" algn="l" rtl="0">
              <a:lnSpc>
                <a:spcPct val="150000"/>
              </a:lnSpc>
              <a:spcBef>
                <a:spcPts val="0"/>
              </a:spcBef>
              <a:spcAft>
                <a:spcPts val="0"/>
              </a:spcAft>
              <a:buClr>
                <a:srgbClr val="000000"/>
              </a:buClr>
              <a:buSzPts val="2952"/>
              <a:buFont typeface="Palatino"/>
              <a:buChar char="•"/>
              <a:defRPr sz="2400" b="1" i="0" u="none" strike="noStrike" cap="none">
                <a:solidFill>
                  <a:srgbClr val="000000"/>
                </a:solidFill>
                <a:latin typeface="Palatino"/>
                <a:ea typeface="Palatino"/>
                <a:cs typeface="Palatino"/>
                <a:sym typeface="Palatino"/>
              </a:defRPr>
            </a:lvl1pPr>
            <a:lvl2pPr marR="0" lvl="1" algn="l" rtl="0">
              <a:lnSpc>
                <a:spcPct val="150000"/>
              </a:lnSpc>
              <a:spcBef>
                <a:spcPts val="0"/>
              </a:spcBef>
              <a:spcAft>
                <a:spcPts val="0"/>
              </a:spcAft>
              <a:buClr>
                <a:srgbClr val="000000"/>
              </a:buClr>
              <a:buSzPts val="2952"/>
              <a:buFont typeface="Palatino"/>
              <a:buChar char="•"/>
              <a:defRPr sz="2400" b="1" i="0" u="none" strike="noStrike" cap="none">
                <a:solidFill>
                  <a:srgbClr val="000000"/>
                </a:solidFill>
                <a:latin typeface="Palatino"/>
                <a:ea typeface="Palatino"/>
                <a:cs typeface="Palatino"/>
                <a:sym typeface="Palatino"/>
              </a:defRPr>
            </a:lvl2pPr>
            <a:lvl3pPr marR="0" lvl="2" algn="l" rtl="0">
              <a:lnSpc>
                <a:spcPct val="150000"/>
              </a:lnSpc>
              <a:spcBef>
                <a:spcPts val="0"/>
              </a:spcBef>
              <a:spcAft>
                <a:spcPts val="0"/>
              </a:spcAft>
              <a:buClr>
                <a:srgbClr val="000000"/>
              </a:buClr>
              <a:buSzPts val="2952"/>
              <a:buFont typeface="Palatino"/>
              <a:buChar char="•"/>
              <a:defRPr sz="2400" b="1" i="0" u="none" strike="noStrike" cap="none">
                <a:solidFill>
                  <a:srgbClr val="000000"/>
                </a:solidFill>
                <a:latin typeface="Palatino"/>
                <a:ea typeface="Palatino"/>
                <a:cs typeface="Palatino"/>
                <a:sym typeface="Palatino"/>
              </a:defRPr>
            </a:lvl3pPr>
            <a:lvl4pPr marR="0" lvl="3" algn="l" rtl="0">
              <a:lnSpc>
                <a:spcPct val="150000"/>
              </a:lnSpc>
              <a:spcBef>
                <a:spcPts val="0"/>
              </a:spcBef>
              <a:spcAft>
                <a:spcPts val="0"/>
              </a:spcAft>
              <a:buClr>
                <a:srgbClr val="000000"/>
              </a:buClr>
              <a:buSzPts val="2952"/>
              <a:buFont typeface="Palatino"/>
              <a:buChar char="•"/>
              <a:defRPr sz="2400" b="1" i="0" u="none" strike="noStrike" cap="none">
                <a:solidFill>
                  <a:srgbClr val="000000"/>
                </a:solidFill>
                <a:latin typeface="Palatino"/>
                <a:ea typeface="Palatino"/>
                <a:cs typeface="Palatino"/>
                <a:sym typeface="Palatino"/>
              </a:defRPr>
            </a:lvl4pPr>
            <a:lvl5pPr marR="0" lvl="4" algn="l" rtl="0">
              <a:lnSpc>
                <a:spcPct val="150000"/>
              </a:lnSpc>
              <a:spcBef>
                <a:spcPts val="0"/>
              </a:spcBef>
              <a:spcAft>
                <a:spcPts val="0"/>
              </a:spcAft>
              <a:buClr>
                <a:srgbClr val="000000"/>
              </a:buClr>
              <a:buSzPts val="2952"/>
              <a:buFont typeface="Palatino"/>
              <a:buChar char="•"/>
              <a:defRPr sz="2400" b="1" i="0" u="none" strike="noStrike" cap="none">
                <a:solidFill>
                  <a:srgbClr val="000000"/>
                </a:solidFill>
                <a:latin typeface="Palatino"/>
                <a:ea typeface="Palatino"/>
                <a:cs typeface="Palatino"/>
                <a:sym typeface="Palatino"/>
              </a:defRPr>
            </a:lvl5pPr>
            <a:lvl6pPr marR="0" lvl="5" algn="l" rtl="0">
              <a:lnSpc>
                <a:spcPct val="170000"/>
              </a:lnSpc>
              <a:spcBef>
                <a:spcPts val="0"/>
              </a:spcBef>
              <a:spcAft>
                <a:spcPts val="0"/>
              </a:spcAft>
              <a:buClr>
                <a:srgbClr val="000000"/>
              </a:buClr>
              <a:buSzPts val="2952"/>
              <a:buFont typeface="Palatino"/>
              <a:buChar char="•"/>
              <a:defRPr sz="2400" b="1" i="0" u="none" strike="noStrike" cap="none">
                <a:solidFill>
                  <a:srgbClr val="000000"/>
                </a:solidFill>
                <a:latin typeface="Palatino"/>
                <a:ea typeface="Palatino"/>
                <a:cs typeface="Palatino"/>
                <a:sym typeface="Palatino"/>
              </a:defRPr>
            </a:lvl6pPr>
            <a:lvl7pPr marR="0" lvl="6" algn="l" rtl="0">
              <a:lnSpc>
                <a:spcPct val="170000"/>
              </a:lnSpc>
              <a:spcBef>
                <a:spcPts val="0"/>
              </a:spcBef>
              <a:spcAft>
                <a:spcPts val="0"/>
              </a:spcAft>
              <a:buClr>
                <a:srgbClr val="000000"/>
              </a:buClr>
              <a:buSzPts val="2952"/>
              <a:buFont typeface="Palatino"/>
              <a:buChar char="•"/>
              <a:defRPr sz="2400" b="1" i="0" u="none" strike="noStrike" cap="none">
                <a:solidFill>
                  <a:srgbClr val="000000"/>
                </a:solidFill>
                <a:latin typeface="Palatino"/>
                <a:ea typeface="Palatino"/>
                <a:cs typeface="Palatino"/>
                <a:sym typeface="Palatino"/>
              </a:defRPr>
            </a:lvl7pPr>
            <a:lvl8pPr marR="0" lvl="7" algn="l" rtl="0">
              <a:lnSpc>
                <a:spcPct val="170000"/>
              </a:lnSpc>
              <a:spcBef>
                <a:spcPts val="0"/>
              </a:spcBef>
              <a:spcAft>
                <a:spcPts val="0"/>
              </a:spcAft>
              <a:buClr>
                <a:srgbClr val="000000"/>
              </a:buClr>
              <a:buSzPts val="2952"/>
              <a:buFont typeface="Palatino"/>
              <a:buChar char="•"/>
              <a:defRPr sz="2400" b="1" i="0" u="none" strike="noStrike" cap="none">
                <a:solidFill>
                  <a:srgbClr val="000000"/>
                </a:solidFill>
                <a:latin typeface="Palatino"/>
                <a:ea typeface="Palatino"/>
                <a:cs typeface="Palatino"/>
                <a:sym typeface="Palatino"/>
              </a:defRPr>
            </a:lvl8pPr>
            <a:lvl9pPr marR="0" lvl="8" algn="l" rtl="0">
              <a:lnSpc>
                <a:spcPct val="170000"/>
              </a:lnSpc>
              <a:spcBef>
                <a:spcPts val="0"/>
              </a:spcBef>
              <a:spcAft>
                <a:spcPts val="0"/>
              </a:spcAft>
              <a:buClr>
                <a:srgbClr val="000000"/>
              </a:buClr>
              <a:buSzPts val="2952"/>
              <a:buFont typeface="Palatino"/>
              <a:buChar char="•"/>
              <a:defRPr sz="2400" b="1" i="0" u="none" strike="noStrike" cap="none">
                <a:solidFill>
                  <a:srgbClr val="000000"/>
                </a:solidFill>
                <a:latin typeface="Palatino"/>
                <a:ea typeface="Palatino"/>
                <a:cs typeface="Palatino"/>
                <a:sym typeface="Palatino"/>
              </a:defRPr>
            </a:lvl9pPr>
          </a:lstStyle>
          <a:p>
            <a:endParaRPr dirty="0"/>
          </a:p>
        </p:txBody>
      </p:sp>
      <p:sp>
        <p:nvSpPr>
          <p:cNvPr id="7" name="Google Shape;81;p37">
            <a:extLst>
              <a:ext uri="{FF2B5EF4-FFF2-40B4-BE49-F238E27FC236}">
                <a16:creationId xmlns:a16="http://schemas.microsoft.com/office/drawing/2014/main" id="{C43E7D7E-A8CF-BF4B-8D61-94534FAB4C4E}"/>
              </a:ext>
            </a:extLst>
          </p:cNvPr>
          <p:cNvSpPr txBox="1">
            <a:spLocks noGrp="1"/>
          </p:cNvSpPr>
          <p:nvPr>
            <p:ph type="sldNum" idx="12"/>
          </p:nvPr>
        </p:nvSpPr>
        <p:spPr>
          <a:xfrm>
            <a:off x="21117469" y="807640"/>
            <a:ext cx="2060028" cy="1498067"/>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chemeClr val="dk1"/>
              </a:buClr>
              <a:buSzPts val="4800"/>
              <a:buFont typeface="Arial Black"/>
              <a:buNone/>
              <a:defRPr sz="4800" b="0" i="0" u="none" strike="noStrike" cap="none">
                <a:solidFill>
                  <a:schemeClr val="dk1"/>
                </a:solidFill>
                <a:latin typeface="Arial Black"/>
                <a:ea typeface="Arial Black"/>
                <a:cs typeface="Arial Black"/>
                <a:sym typeface="Arial Black"/>
              </a:defRPr>
            </a:lvl1pPr>
            <a:lvl2pPr marL="0" marR="0" lvl="1" indent="0" algn="r">
              <a:lnSpc>
                <a:spcPct val="100000"/>
              </a:lnSpc>
              <a:spcBef>
                <a:spcPts val="0"/>
              </a:spcBef>
              <a:spcAft>
                <a:spcPts val="0"/>
              </a:spcAft>
              <a:buClr>
                <a:schemeClr val="dk1"/>
              </a:buClr>
              <a:buSzPts val="4800"/>
              <a:buFont typeface="Arial Black"/>
              <a:buNone/>
              <a:defRPr sz="4800" b="0" i="0" u="none" strike="noStrike" cap="none">
                <a:solidFill>
                  <a:schemeClr val="dk1"/>
                </a:solidFill>
                <a:latin typeface="Arial Black"/>
                <a:ea typeface="Arial Black"/>
                <a:cs typeface="Arial Black"/>
                <a:sym typeface="Arial Black"/>
              </a:defRPr>
            </a:lvl2pPr>
            <a:lvl3pPr marL="0" marR="0" lvl="2" indent="0" algn="r">
              <a:lnSpc>
                <a:spcPct val="100000"/>
              </a:lnSpc>
              <a:spcBef>
                <a:spcPts val="0"/>
              </a:spcBef>
              <a:spcAft>
                <a:spcPts val="0"/>
              </a:spcAft>
              <a:buClr>
                <a:schemeClr val="dk1"/>
              </a:buClr>
              <a:buSzPts val="4800"/>
              <a:buFont typeface="Arial Black"/>
              <a:buNone/>
              <a:defRPr sz="4800" b="0" i="0" u="none" strike="noStrike" cap="none">
                <a:solidFill>
                  <a:schemeClr val="dk1"/>
                </a:solidFill>
                <a:latin typeface="Arial Black"/>
                <a:ea typeface="Arial Black"/>
                <a:cs typeface="Arial Black"/>
                <a:sym typeface="Arial Black"/>
              </a:defRPr>
            </a:lvl3pPr>
            <a:lvl4pPr marL="0" marR="0" lvl="3" indent="0" algn="r">
              <a:lnSpc>
                <a:spcPct val="100000"/>
              </a:lnSpc>
              <a:spcBef>
                <a:spcPts val="0"/>
              </a:spcBef>
              <a:spcAft>
                <a:spcPts val="0"/>
              </a:spcAft>
              <a:buClr>
                <a:schemeClr val="dk1"/>
              </a:buClr>
              <a:buSzPts val="4800"/>
              <a:buFont typeface="Arial Black"/>
              <a:buNone/>
              <a:defRPr sz="4800" b="0" i="0" u="none" strike="noStrike" cap="none">
                <a:solidFill>
                  <a:schemeClr val="dk1"/>
                </a:solidFill>
                <a:latin typeface="Arial Black"/>
                <a:ea typeface="Arial Black"/>
                <a:cs typeface="Arial Black"/>
                <a:sym typeface="Arial Black"/>
              </a:defRPr>
            </a:lvl4pPr>
            <a:lvl5pPr marL="0" marR="0" lvl="4" indent="0" algn="r">
              <a:lnSpc>
                <a:spcPct val="100000"/>
              </a:lnSpc>
              <a:spcBef>
                <a:spcPts val="0"/>
              </a:spcBef>
              <a:spcAft>
                <a:spcPts val="0"/>
              </a:spcAft>
              <a:buClr>
                <a:schemeClr val="dk1"/>
              </a:buClr>
              <a:buSzPts val="4800"/>
              <a:buFont typeface="Arial Black"/>
              <a:buNone/>
              <a:defRPr sz="4800" b="0" i="0" u="none" strike="noStrike" cap="none">
                <a:solidFill>
                  <a:schemeClr val="dk1"/>
                </a:solidFill>
                <a:latin typeface="Arial Black"/>
                <a:ea typeface="Arial Black"/>
                <a:cs typeface="Arial Black"/>
                <a:sym typeface="Arial Black"/>
              </a:defRPr>
            </a:lvl5pPr>
            <a:lvl6pPr marL="0" marR="0" lvl="5" indent="0" algn="r">
              <a:lnSpc>
                <a:spcPct val="100000"/>
              </a:lnSpc>
              <a:spcBef>
                <a:spcPts val="0"/>
              </a:spcBef>
              <a:spcAft>
                <a:spcPts val="0"/>
              </a:spcAft>
              <a:buClr>
                <a:schemeClr val="dk1"/>
              </a:buClr>
              <a:buSzPts val="4800"/>
              <a:buFont typeface="Arial Black"/>
              <a:buNone/>
              <a:defRPr sz="4800" b="0" i="0" u="none" strike="noStrike" cap="none">
                <a:solidFill>
                  <a:schemeClr val="dk1"/>
                </a:solidFill>
                <a:latin typeface="Arial Black"/>
                <a:ea typeface="Arial Black"/>
                <a:cs typeface="Arial Black"/>
                <a:sym typeface="Arial Black"/>
              </a:defRPr>
            </a:lvl6pPr>
            <a:lvl7pPr marL="0" marR="0" lvl="6" indent="0" algn="r">
              <a:lnSpc>
                <a:spcPct val="100000"/>
              </a:lnSpc>
              <a:spcBef>
                <a:spcPts val="0"/>
              </a:spcBef>
              <a:spcAft>
                <a:spcPts val="0"/>
              </a:spcAft>
              <a:buClr>
                <a:schemeClr val="dk1"/>
              </a:buClr>
              <a:buSzPts val="4800"/>
              <a:buFont typeface="Arial Black"/>
              <a:buNone/>
              <a:defRPr sz="4800" b="0" i="0" u="none" strike="noStrike" cap="none">
                <a:solidFill>
                  <a:schemeClr val="dk1"/>
                </a:solidFill>
                <a:latin typeface="Arial Black"/>
                <a:ea typeface="Arial Black"/>
                <a:cs typeface="Arial Black"/>
                <a:sym typeface="Arial Black"/>
              </a:defRPr>
            </a:lvl7pPr>
            <a:lvl8pPr marL="0" marR="0" lvl="7" indent="0" algn="r">
              <a:lnSpc>
                <a:spcPct val="100000"/>
              </a:lnSpc>
              <a:spcBef>
                <a:spcPts val="0"/>
              </a:spcBef>
              <a:spcAft>
                <a:spcPts val="0"/>
              </a:spcAft>
              <a:buClr>
                <a:schemeClr val="dk1"/>
              </a:buClr>
              <a:buSzPts val="4800"/>
              <a:buFont typeface="Arial Black"/>
              <a:buNone/>
              <a:defRPr sz="4800" b="0" i="0" u="none" strike="noStrike" cap="none">
                <a:solidFill>
                  <a:schemeClr val="dk1"/>
                </a:solidFill>
                <a:latin typeface="Arial Black"/>
                <a:ea typeface="Arial Black"/>
                <a:cs typeface="Arial Black"/>
                <a:sym typeface="Arial Black"/>
              </a:defRPr>
            </a:lvl8pPr>
            <a:lvl9pPr marL="0" marR="0" lvl="8" indent="0" algn="r">
              <a:lnSpc>
                <a:spcPct val="100000"/>
              </a:lnSpc>
              <a:spcBef>
                <a:spcPts val="0"/>
              </a:spcBef>
              <a:spcAft>
                <a:spcPts val="0"/>
              </a:spcAft>
              <a:buClr>
                <a:schemeClr val="dk1"/>
              </a:buClr>
              <a:buSzPts val="4800"/>
              <a:buFont typeface="Arial Black"/>
              <a:buNone/>
              <a:defRPr sz="4800" b="0" i="0" u="none" strike="noStrike" cap="none">
                <a:solidFill>
                  <a:schemeClr val="dk1"/>
                </a:solidFill>
                <a:latin typeface="Arial Black"/>
                <a:ea typeface="Arial Black"/>
                <a:cs typeface="Arial Black"/>
                <a:sym typeface="Arial Black"/>
              </a:defRPr>
            </a:lvl9pPr>
          </a:lstStyle>
          <a:p>
            <a:pPr marL="0" lvl="0" indent="0" algn="r" rtl="0">
              <a:spcBef>
                <a:spcPts val="0"/>
              </a:spcBef>
              <a:spcAft>
                <a:spcPts val="0"/>
              </a:spcAft>
              <a:buNone/>
            </a:pPr>
            <a:fld id="{00000000-1234-1234-1234-123412341234}" type="slidenum">
              <a:rPr lang="en-US"/>
              <a:t>‹#›</a:t>
            </a:fld>
            <a:endParaRPr dirty="0"/>
          </a:p>
        </p:txBody>
      </p:sp>
      <p:sp>
        <p:nvSpPr>
          <p:cNvPr id="8" name="Google Shape;85;p37">
            <a:extLst>
              <a:ext uri="{FF2B5EF4-FFF2-40B4-BE49-F238E27FC236}">
                <a16:creationId xmlns:a16="http://schemas.microsoft.com/office/drawing/2014/main" id="{2F3E506D-B9BF-8E4E-ACC1-412A33E11667}"/>
              </a:ext>
            </a:extLst>
          </p:cNvPr>
          <p:cNvSpPr txBox="1">
            <a:spLocks noGrp="1"/>
          </p:cNvSpPr>
          <p:nvPr>
            <p:ph type="body" idx="3"/>
          </p:nvPr>
        </p:nvSpPr>
        <p:spPr>
          <a:xfrm>
            <a:off x="1206500" y="12388695"/>
            <a:ext cx="12801600" cy="593725"/>
          </a:xfrm>
          <a:prstGeom prst="rect">
            <a:avLst/>
          </a:prstGeom>
          <a:noFill/>
          <a:ln>
            <a:noFill/>
          </a:ln>
        </p:spPr>
        <p:txBody>
          <a:bodyPr spcFirstLastPara="1" wrap="square" lIns="0" tIns="0" rIns="0" bIns="0" anchor="t" anchorCtr="0">
            <a:noAutofit/>
          </a:bodyPr>
          <a:lstStyle>
            <a:lvl1pPr marL="457200" lvl="0" indent="-228600" algn="l">
              <a:lnSpc>
                <a:spcPct val="150000"/>
              </a:lnSpc>
              <a:spcBef>
                <a:spcPts val="0"/>
              </a:spcBef>
              <a:spcAft>
                <a:spcPts val="0"/>
              </a:spcAft>
              <a:buClr>
                <a:schemeClr val="dk1"/>
              </a:buClr>
              <a:buSzPts val="2952"/>
              <a:buFont typeface="Arial"/>
              <a:buNone/>
              <a:defRPr sz="2400" b="1">
                <a:solidFill>
                  <a:schemeClr val="dk1"/>
                </a:solidFill>
                <a:latin typeface="Arial"/>
                <a:ea typeface="Arial"/>
                <a:cs typeface="Arial"/>
                <a:sym typeface="Arial"/>
              </a:defRPr>
            </a:lvl1pPr>
            <a:lvl2pPr marL="914400" lvl="1" indent="-228600" algn="l">
              <a:lnSpc>
                <a:spcPct val="150000"/>
              </a:lnSpc>
              <a:spcBef>
                <a:spcPts val="0"/>
              </a:spcBef>
              <a:spcAft>
                <a:spcPts val="0"/>
              </a:spcAft>
              <a:buClr>
                <a:schemeClr val="lt1"/>
              </a:buClr>
              <a:buSzPts val="2952"/>
              <a:buFont typeface="Arial"/>
              <a:buNone/>
              <a:defRPr b="0">
                <a:solidFill>
                  <a:schemeClr val="lt1"/>
                </a:solidFill>
                <a:latin typeface="Arial"/>
                <a:ea typeface="Arial"/>
                <a:cs typeface="Arial"/>
                <a:sym typeface="Arial"/>
              </a:defRPr>
            </a:lvl2pPr>
            <a:lvl3pPr marL="1371600" lvl="2" indent="-228600" algn="l">
              <a:lnSpc>
                <a:spcPct val="150000"/>
              </a:lnSpc>
              <a:spcBef>
                <a:spcPts val="0"/>
              </a:spcBef>
              <a:spcAft>
                <a:spcPts val="0"/>
              </a:spcAft>
              <a:buClr>
                <a:schemeClr val="lt1"/>
              </a:buClr>
              <a:buSzPts val="2952"/>
              <a:buFont typeface="Arial"/>
              <a:buNone/>
              <a:defRPr b="0">
                <a:solidFill>
                  <a:schemeClr val="lt1"/>
                </a:solidFill>
                <a:latin typeface="Arial"/>
                <a:ea typeface="Arial"/>
                <a:cs typeface="Arial"/>
                <a:sym typeface="Arial"/>
              </a:defRPr>
            </a:lvl3pPr>
            <a:lvl4pPr marL="1828800" lvl="3" indent="-228600" algn="l">
              <a:lnSpc>
                <a:spcPct val="150000"/>
              </a:lnSpc>
              <a:spcBef>
                <a:spcPts val="0"/>
              </a:spcBef>
              <a:spcAft>
                <a:spcPts val="0"/>
              </a:spcAft>
              <a:buClr>
                <a:schemeClr val="lt1"/>
              </a:buClr>
              <a:buSzPts val="2952"/>
              <a:buFont typeface="Arial"/>
              <a:buNone/>
              <a:defRPr b="0">
                <a:solidFill>
                  <a:schemeClr val="lt1"/>
                </a:solidFill>
                <a:latin typeface="Arial"/>
                <a:ea typeface="Arial"/>
                <a:cs typeface="Arial"/>
                <a:sym typeface="Arial"/>
              </a:defRPr>
            </a:lvl4pPr>
            <a:lvl5pPr marL="2286000" lvl="4" indent="-228600" algn="l">
              <a:lnSpc>
                <a:spcPct val="150000"/>
              </a:lnSpc>
              <a:spcBef>
                <a:spcPts val="0"/>
              </a:spcBef>
              <a:spcAft>
                <a:spcPts val="0"/>
              </a:spcAft>
              <a:buClr>
                <a:schemeClr val="lt1"/>
              </a:buClr>
              <a:buSzPts val="2952"/>
              <a:buFont typeface="Arial"/>
              <a:buNone/>
              <a:defRPr b="0">
                <a:solidFill>
                  <a:schemeClr val="lt1"/>
                </a:solidFill>
                <a:latin typeface="Arial"/>
                <a:ea typeface="Arial"/>
                <a:cs typeface="Arial"/>
                <a:sym typeface="Arial"/>
              </a:defRPr>
            </a:lvl5pPr>
            <a:lvl6pPr marL="2743200" lvl="5" indent="-369189" algn="l">
              <a:lnSpc>
                <a:spcPct val="170000"/>
              </a:lnSpc>
              <a:spcBef>
                <a:spcPts val="0"/>
              </a:spcBef>
              <a:spcAft>
                <a:spcPts val="0"/>
              </a:spcAft>
              <a:buClr>
                <a:srgbClr val="000000"/>
              </a:buClr>
              <a:buSzPts val="2214"/>
              <a:buChar char="•"/>
              <a:defRPr/>
            </a:lvl6pPr>
            <a:lvl7pPr marL="3200400" lvl="6" indent="-369189" algn="l">
              <a:lnSpc>
                <a:spcPct val="170000"/>
              </a:lnSpc>
              <a:spcBef>
                <a:spcPts val="0"/>
              </a:spcBef>
              <a:spcAft>
                <a:spcPts val="0"/>
              </a:spcAft>
              <a:buClr>
                <a:srgbClr val="000000"/>
              </a:buClr>
              <a:buSzPts val="2214"/>
              <a:buChar char="•"/>
              <a:defRPr/>
            </a:lvl7pPr>
            <a:lvl8pPr marL="3657600" lvl="7" indent="-369189" algn="l">
              <a:lnSpc>
                <a:spcPct val="170000"/>
              </a:lnSpc>
              <a:spcBef>
                <a:spcPts val="0"/>
              </a:spcBef>
              <a:spcAft>
                <a:spcPts val="0"/>
              </a:spcAft>
              <a:buClr>
                <a:srgbClr val="000000"/>
              </a:buClr>
              <a:buSzPts val="2214"/>
              <a:buChar char="•"/>
              <a:defRPr/>
            </a:lvl8pPr>
            <a:lvl9pPr marL="4114800" lvl="8" indent="-369189" algn="l">
              <a:lnSpc>
                <a:spcPct val="170000"/>
              </a:lnSpc>
              <a:spcBef>
                <a:spcPts val="0"/>
              </a:spcBef>
              <a:spcAft>
                <a:spcPts val="0"/>
              </a:spcAft>
              <a:buClr>
                <a:srgbClr val="000000"/>
              </a:buClr>
              <a:buSzPts val="2214"/>
              <a:buChar char="•"/>
              <a:defRPr/>
            </a:lvl9pPr>
          </a:lstStyle>
          <a:p>
            <a:endParaRPr dirty="0"/>
          </a:p>
        </p:txBody>
      </p:sp>
    </p:spTree>
    <p:extLst>
      <p:ext uri="{BB962C8B-B14F-4D97-AF65-F5344CB8AC3E}">
        <p14:creationId xmlns:p14="http://schemas.microsoft.com/office/powerpoint/2010/main" val="27986235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pic>
        <p:nvPicPr>
          <p:cNvPr id="4" name="Google Shape;90;p38">
            <a:extLst>
              <a:ext uri="{FF2B5EF4-FFF2-40B4-BE49-F238E27FC236}">
                <a16:creationId xmlns:a16="http://schemas.microsoft.com/office/drawing/2014/main" id="{2E8BD5A6-E2C1-D94E-AECC-484BD35C801E}"/>
              </a:ext>
            </a:extLst>
          </p:cNvPr>
          <p:cNvPicPr preferRelativeResize="0"/>
          <p:nvPr userDrawn="1"/>
        </p:nvPicPr>
        <p:blipFill rotWithShape="1">
          <a:blip r:embed="rId2" cstate="screen">
            <a:alphaModFix/>
            <a:extLst>
              <a:ext uri="{28A0092B-C50C-407E-A947-70E740481C1C}">
                <a14:useLocalDpi xmlns:a14="http://schemas.microsoft.com/office/drawing/2010/main"/>
              </a:ext>
            </a:extLst>
          </a:blip>
          <a:srcRect/>
          <a:stretch/>
        </p:blipFill>
        <p:spPr>
          <a:xfrm>
            <a:off x="1206495" y="5088835"/>
            <a:ext cx="3670305" cy="183975"/>
          </a:xfrm>
          <a:prstGeom prst="rect">
            <a:avLst/>
          </a:prstGeom>
          <a:noFill/>
          <a:ln>
            <a:noFill/>
          </a:ln>
        </p:spPr>
      </p:pic>
      <p:sp>
        <p:nvSpPr>
          <p:cNvPr id="5" name="Google Shape;88;p38">
            <a:extLst>
              <a:ext uri="{FF2B5EF4-FFF2-40B4-BE49-F238E27FC236}">
                <a16:creationId xmlns:a16="http://schemas.microsoft.com/office/drawing/2014/main" id="{06BA059D-EEBF-1E4C-A74F-B290E525ACA4}"/>
              </a:ext>
            </a:extLst>
          </p:cNvPr>
          <p:cNvSpPr txBox="1">
            <a:spLocks noGrp="1"/>
          </p:cNvSpPr>
          <p:nvPr>
            <p:ph type="title"/>
          </p:nvPr>
        </p:nvSpPr>
        <p:spPr>
          <a:xfrm>
            <a:off x="1206496" y="5272810"/>
            <a:ext cx="6526147" cy="1122779"/>
          </a:xfrm>
          <a:prstGeom prst="rect">
            <a:avLst/>
          </a:prstGeom>
          <a:noFill/>
          <a:ln>
            <a:noFill/>
          </a:ln>
        </p:spPr>
        <p:txBody>
          <a:bodyPr spcFirstLastPara="1" wrap="square" lIns="0" tIns="0" rIns="0" bIns="0" anchor="t" anchorCtr="0">
            <a:noAutofit/>
          </a:bodyPr>
          <a:lstStyle>
            <a:lvl1pPr lvl="0" algn="l">
              <a:lnSpc>
                <a:spcPct val="150000"/>
              </a:lnSpc>
              <a:spcBef>
                <a:spcPts val="0"/>
              </a:spcBef>
              <a:spcAft>
                <a:spcPts val="0"/>
              </a:spcAft>
              <a:buClr>
                <a:schemeClr val="dk1"/>
              </a:buClr>
              <a:buSzPts val="3600"/>
              <a:buFont typeface="Palatino"/>
              <a:buNone/>
              <a:defRPr sz="3600">
                <a:solidFill>
                  <a:schemeClr val="dk1"/>
                </a:solidFill>
                <a:latin typeface="Palatino"/>
                <a:ea typeface="Palatino"/>
                <a:cs typeface="Palatino"/>
                <a:sym typeface="Palatino"/>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dirty="0"/>
          </a:p>
        </p:txBody>
      </p:sp>
      <p:sp>
        <p:nvSpPr>
          <p:cNvPr id="6" name="Google Shape;91;p38">
            <a:extLst>
              <a:ext uri="{FF2B5EF4-FFF2-40B4-BE49-F238E27FC236}">
                <a16:creationId xmlns:a16="http://schemas.microsoft.com/office/drawing/2014/main" id="{A85B3CEF-604A-1749-B5A7-041F56C65A30}"/>
              </a:ext>
            </a:extLst>
          </p:cNvPr>
          <p:cNvSpPr txBox="1">
            <a:spLocks noGrp="1"/>
          </p:cNvSpPr>
          <p:nvPr>
            <p:ph type="body" idx="1"/>
          </p:nvPr>
        </p:nvSpPr>
        <p:spPr>
          <a:xfrm>
            <a:off x="1206495" y="6690919"/>
            <a:ext cx="6526147" cy="13716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dk1"/>
              </a:buClr>
              <a:buSzPts val="5904"/>
              <a:buFont typeface="Arial Black"/>
              <a:buNone/>
              <a:defRPr sz="4800" b="0">
                <a:solidFill>
                  <a:schemeClr val="dk1"/>
                </a:solidFill>
                <a:latin typeface="Arial Black"/>
                <a:ea typeface="Arial Black"/>
                <a:cs typeface="Arial Black"/>
                <a:sym typeface="Arial Black"/>
              </a:defRPr>
            </a:lvl1pPr>
            <a:lvl2pPr marL="914400" lvl="1" indent="-228600" algn="l">
              <a:lnSpc>
                <a:spcPct val="90000"/>
              </a:lnSpc>
              <a:spcBef>
                <a:spcPts val="0"/>
              </a:spcBef>
              <a:spcAft>
                <a:spcPts val="0"/>
              </a:spcAft>
              <a:buClr>
                <a:schemeClr val="dk1"/>
              </a:buClr>
              <a:buSzPts val="4920"/>
              <a:buFont typeface="Arial Black"/>
              <a:buNone/>
              <a:defRPr sz="4000" b="0">
                <a:solidFill>
                  <a:schemeClr val="dk1"/>
                </a:solidFill>
                <a:latin typeface="Arial Black"/>
                <a:ea typeface="Arial Black"/>
                <a:cs typeface="Arial Black"/>
                <a:sym typeface="Arial Black"/>
              </a:defRPr>
            </a:lvl2pPr>
            <a:lvl3pPr marL="1371600" lvl="2" indent="-228600" algn="l">
              <a:lnSpc>
                <a:spcPct val="90000"/>
              </a:lnSpc>
              <a:spcBef>
                <a:spcPts val="0"/>
              </a:spcBef>
              <a:spcAft>
                <a:spcPts val="0"/>
              </a:spcAft>
              <a:buClr>
                <a:schemeClr val="dk1"/>
              </a:buClr>
              <a:buSzPts val="4920"/>
              <a:buFont typeface="Arial Black"/>
              <a:buNone/>
              <a:defRPr sz="4000" b="0">
                <a:solidFill>
                  <a:schemeClr val="dk1"/>
                </a:solidFill>
                <a:latin typeface="Arial Black"/>
                <a:ea typeface="Arial Black"/>
                <a:cs typeface="Arial Black"/>
                <a:sym typeface="Arial Black"/>
              </a:defRPr>
            </a:lvl3pPr>
            <a:lvl4pPr marL="1828800" lvl="3" indent="-228600" algn="l">
              <a:lnSpc>
                <a:spcPct val="90000"/>
              </a:lnSpc>
              <a:spcBef>
                <a:spcPts val="0"/>
              </a:spcBef>
              <a:spcAft>
                <a:spcPts val="0"/>
              </a:spcAft>
              <a:buClr>
                <a:schemeClr val="dk1"/>
              </a:buClr>
              <a:buSzPts val="4920"/>
              <a:buFont typeface="Arial Black"/>
              <a:buNone/>
              <a:defRPr sz="4000" b="0">
                <a:solidFill>
                  <a:schemeClr val="dk1"/>
                </a:solidFill>
                <a:latin typeface="Arial Black"/>
                <a:ea typeface="Arial Black"/>
                <a:cs typeface="Arial Black"/>
                <a:sym typeface="Arial Black"/>
              </a:defRPr>
            </a:lvl4pPr>
            <a:lvl5pPr marL="2286000" lvl="4" indent="-228600" algn="l">
              <a:lnSpc>
                <a:spcPct val="90000"/>
              </a:lnSpc>
              <a:spcBef>
                <a:spcPts val="0"/>
              </a:spcBef>
              <a:spcAft>
                <a:spcPts val="0"/>
              </a:spcAft>
              <a:buClr>
                <a:schemeClr val="dk1"/>
              </a:buClr>
              <a:buSzPts val="4920"/>
              <a:buFont typeface="Arial Black"/>
              <a:buNone/>
              <a:defRPr sz="4000" b="0">
                <a:solidFill>
                  <a:schemeClr val="dk1"/>
                </a:solidFill>
                <a:latin typeface="Arial Black"/>
                <a:ea typeface="Arial Black"/>
                <a:cs typeface="Arial Black"/>
                <a:sym typeface="Arial Black"/>
              </a:defRPr>
            </a:lvl5pPr>
            <a:lvl6pPr marL="2743200" lvl="5" indent="-369189" algn="l">
              <a:lnSpc>
                <a:spcPct val="170000"/>
              </a:lnSpc>
              <a:spcBef>
                <a:spcPts val="0"/>
              </a:spcBef>
              <a:spcAft>
                <a:spcPts val="0"/>
              </a:spcAft>
              <a:buClr>
                <a:srgbClr val="000000"/>
              </a:buClr>
              <a:buSzPts val="2214"/>
              <a:buChar char="•"/>
              <a:defRPr/>
            </a:lvl6pPr>
            <a:lvl7pPr marL="3200400" lvl="6" indent="-369189" algn="l">
              <a:lnSpc>
                <a:spcPct val="170000"/>
              </a:lnSpc>
              <a:spcBef>
                <a:spcPts val="0"/>
              </a:spcBef>
              <a:spcAft>
                <a:spcPts val="0"/>
              </a:spcAft>
              <a:buClr>
                <a:srgbClr val="000000"/>
              </a:buClr>
              <a:buSzPts val="2214"/>
              <a:buChar char="•"/>
              <a:defRPr/>
            </a:lvl7pPr>
            <a:lvl8pPr marL="3657600" lvl="7" indent="-369189" algn="l">
              <a:lnSpc>
                <a:spcPct val="170000"/>
              </a:lnSpc>
              <a:spcBef>
                <a:spcPts val="0"/>
              </a:spcBef>
              <a:spcAft>
                <a:spcPts val="0"/>
              </a:spcAft>
              <a:buClr>
                <a:srgbClr val="000000"/>
              </a:buClr>
              <a:buSzPts val="2214"/>
              <a:buChar char="•"/>
              <a:defRPr/>
            </a:lvl8pPr>
            <a:lvl9pPr marL="4114800" lvl="8" indent="-369189" algn="l">
              <a:lnSpc>
                <a:spcPct val="170000"/>
              </a:lnSpc>
              <a:spcBef>
                <a:spcPts val="0"/>
              </a:spcBef>
              <a:spcAft>
                <a:spcPts val="0"/>
              </a:spcAft>
              <a:buClr>
                <a:srgbClr val="000000"/>
              </a:buClr>
              <a:buSzPts val="2214"/>
              <a:buChar char="•"/>
              <a:defRPr/>
            </a:lvl9pPr>
          </a:lstStyle>
          <a:p>
            <a:endParaRPr/>
          </a:p>
        </p:txBody>
      </p:sp>
      <p:sp>
        <p:nvSpPr>
          <p:cNvPr id="7" name="Google Shape;87;p38">
            <a:extLst>
              <a:ext uri="{FF2B5EF4-FFF2-40B4-BE49-F238E27FC236}">
                <a16:creationId xmlns:a16="http://schemas.microsoft.com/office/drawing/2014/main" id="{C6001620-1F72-7D43-B090-97A31B2A154E}"/>
              </a:ext>
            </a:extLst>
          </p:cNvPr>
          <p:cNvSpPr/>
          <p:nvPr userDrawn="1"/>
        </p:nvSpPr>
        <p:spPr>
          <a:xfrm>
            <a:off x="8534400" y="0"/>
            <a:ext cx="15849599" cy="13716000"/>
          </a:xfrm>
          <a:prstGeom prst="rect">
            <a:avLst/>
          </a:prstGeom>
          <a:solidFill>
            <a:schemeClr val="dk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3200"/>
              <a:buFont typeface="Palatino"/>
              <a:buNone/>
            </a:pPr>
            <a:endParaRPr sz="3200" b="0" i="0" u="none" strike="noStrike" cap="none" dirty="0">
              <a:solidFill>
                <a:srgbClr val="FFFFFF"/>
              </a:solidFill>
              <a:latin typeface="Helvetica Neue"/>
              <a:ea typeface="Helvetica Neue"/>
              <a:cs typeface="Helvetica Neue"/>
              <a:sym typeface="Helvetica Neue"/>
            </a:endParaRPr>
          </a:p>
        </p:txBody>
      </p:sp>
      <p:sp>
        <p:nvSpPr>
          <p:cNvPr id="8" name="Google Shape;92;p38">
            <a:extLst>
              <a:ext uri="{FF2B5EF4-FFF2-40B4-BE49-F238E27FC236}">
                <a16:creationId xmlns:a16="http://schemas.microsoft.com/office/drawing/2014/main" id="{D930CCA6-F00A-8E49-AC11-82DF43AD5603}"/>
              </a:ext>
            </a:extLst>
          </p:cNvPr>
          <p:cNvSpPr txBox="1">
            <a:spLocks noGrp="1"/>
          </p:cNvSpPr>
          <p:nvPr>
            <p:ph type="body" idx="2"/>
          </p:nvPr>
        </p:nvSpPr>
        <p:spPr>
          <a:xfrm>
            <a:off x="9859617" y="2061267"/>
            <a:ext cx="13305183" cy="1138962"/>
          </a:xfrm>
          <a:prstGeom prst="rect">
            <a:avLst/>
          </a:prstGeom>
          <a:noFill/>
          <a:ln>
            <a:noFill/>
          </a:ln>
        </p:spPr>
        <p:txBody>
          <a:bodyPr spcFirstLastPara="1" wrap="square" lIns="0" tIns="0" rIns="0" bIns="0" anchor="t" anchorCtr="0">
            <a:noAutofit/>
          </a:bodyPr>
          <a:lstStyle>
            <a:lvl1pPr marL="457200" lvl="0" indent="-447294" algn="l">
              <a:lnSpc>
                <a:spcPct val="150000"/>
              </a:lnSpc>
              <a:spcBef>
                <a:spcPts val="0"/>
              </a:spcBef>
              <a:spcAft>
                <a:spcPts val="0"/>
              </a:spcAft>
              <a:buClr>
                <a:schemeClr val="lt1"/>
              </a:buClr>
              <a:buSzPts val="3444"/>
              <a:buFont typeface="NTR"/>
              <a:buChar char="–"/>
              <a:defRPr sz="2800" b="0">
                <a:solidFill>
                  <a:schemeClr val="lt1"/>
                </a:solidFill>
                <a:latin typeface="Arial"/>
                <a:ea typeface="Arial"/>
                <a:cs typeface="Arial"/>
                <a:sym typeface="Arial"/>
              </a:defRPr>
            </a:lvl1pPr>
            <a:lvl2pPr marL="914400" lvl="1" indent="-416052" algn="l">
              <a:lnSpc>
                <a:spcPct val="150000"/>
              </a:lnSpc>
              <a:spcBef>
                <a:spcPts val="1800"/>
              </a:spcBef>
              <a:spcAft>
                <a:spcPts val="0"/>
              </a:spcAft>
              <a:buClr>
                <a:schemeClr val="lt1"/>
              </a:buClr>
              <a:buSzPts val="2952"/>
              <a:buFont typeface="NTR"/>
              <a:buChar char="–"/>
              <a:defRPr b="0">
                <a:solidFill>
                  <a:schemeClr val="lt1"/>
                </a:solidFill>
                <a:latin typeface="Arial"/>
                <a:ea typeface="Arial"/>
                <a:cs typeface="Arial"/>
                <a:sym typeface="Arial"/>
              </a:defRPr>
            </a:lvl2pPr>
            <a:lvl3pPr marL="1371600" lvl="2" indent="-416052" algn="l">
              <a:lnSpc>
                <a:spcPct val="150000"/>
              </a:lnSpc>
              <a:spcBef>
                <a:spcPts val="1800"/>
              </a:spcBef>
              <a:spcAft>
                <a:spcPts val="0"/>
              </a:spcAft>
              <a:buClr>
                <a:schemeClr val="lt1"/>
              </a:buClr>
              <a:buSzPts val="2952"/>
              <a:buFont typeface="NTR"/>
              <a:buChar char="–"/>
              <a:defRPr b="0">
                <a:solidFill>
                  <a:schemeClr val="lt1"/>
                </a:solidFill>
                <a:latin typeface="Arial"/>
                <a:ea typeface="Arial"/>
                <a:cs typeface="Arial"/>
                <a:sym typeface="Arial"/>
              </a:defRPr>
            </a:lvl3pPr>
            <a:lvl4pPr marL="1828800" lvl="3" indent="-416052" algn="l">
              <a:lnSpc>
                <a:spcPct val="150000"/>
              </a:lnSpc>
              <a:spcBef>
                <a:spcPts val="1800"/>
              </a:spcBef>
              <a:spcAft>
                <a:spcPts val="0"/>
              </a:spcAft>
              <a:buClr>
                <a:schemeClr val="lt1"/>
              </a:buClr>
              <a:buSzPts val="2952"/>
              <a:buFont typeface="NTR"/>
              <a:buChar char="–"/>
              <a:defRPr b="0">
                <a:solidFill>
                  <a:schemeClr val="lt1"/>
                </a:solidFill>
                <a:latin typeface="Arial"/>
                <a:ea typeface="Arial"/>
                <a:cs typeface="Arial"/>
                <a:sym typeface="Arial"/>
              </a:defRPr>
            </a:lvl4pPr>
            <a:lvl5pPr marL="2286000" lvl="4" indent="-416051" algn="l">
              <a:lnSpc>
                <a:spcPct val="150000"/>
              </a:lnSpc>
              <a:spcBef>
                <a:spcPts val="1800"/>
              </a:spcBef>
              <a:spcAft>
                <a:spcPts val="0"/>
              </a:spcAft>
              <a:buClr>
                <a:schemeClr val="lt1"/>
              </a:buClr>
              <a:buSzPts val="2952"/>
              <a:buFont typeface="NTR"/>
              <a:buChar char="–"/>
              <a:defRPr b="0">
                <a:solidFill>
                  <a:schemeClr val="lt1"/>
                </a:solidFill>
                <a:latin typeface="Arial"/>
                <a:ea typeface="Arial"/>
                <a:cs typeface="Arial"/>
                <a:sym typeface="Arial"/>
              </a:defRPr>
            </a:lvl5pPr>
            <a:lvl6pPr marL="2743200" lvl="5" indent="-369189" algn="l">
              <a:lnSpc>
                <a:spcPct val="170000"/>
              </a:lnSpc>
              <a:spcBef>
                <a:spcPts val="1800"/>
              </a:spcBef>
              <a:spcAft>
                <a:spcPts val="0"/>
              </a:spcAft>
              <a:buClr>
                <a:srgbClr val="000000"/>
              </a:buClr>
              <a:buSzPts val="2214"/>
              <a:buChar char="•"/>
              <a:defRPr/>
            </a:lvl6pPr>
            <a:lvl7pPr marL="3200400" lvl="6" indent="-369189" algn="l">
              <a:lnSpc>
                <a:spcPct val="170000"/>
              </a:lnSpc>
              <a:spcBef>
                <a:spcPts val="0"/>
              </a:spcBef>
              <a:spcAft>
                <a:spcPts val="0"/>
              </a:spcAft>
              <a:buClr>
                <a:srgbClr val="000000"/>
              </a:buClr>
              <a:buSzPts val="2214"/>
              <a:buChar char="•"/>
              <a:defRPr/>
            </a:lvl7pPr>
            <a:lvl8pPr marL="3657600" lvl="7" indent="-369189" algn="l">
              <a:lnSpc>
                <a:spcPct val="170000"/>
              </a:lnSpc>
              <a:spcBef>
                <a:spcPts val="0"/>
              </a:spcBef>
              <a:spcAft>
                <a:spcPts val="0"/>
              </a:spcAft>
              <a:buClr>
                <a:srgbClr val="000000"/>
              </a:buClr>
              <a:buSzPts val="2214"/>
              <a:buChar char="•"/>
              <a:defRPr/>
            </a:lvl8pPr>
            <a:lvl9pPr marL="4114800" lvl="8" indent="-369189" algn="l">
              <a:lnSpc>
                <a:spcPct val="170000"/>
              </a:lnSpc>
              <a:spcBef>
                <a:spcPts val="0"/>
              </a:spcBef>
              <a:spcAft>
                <a:spcPts val="0"/>
              </a:spcAft>
              <a:buClr>
                <a:srgbClr val="000000"/>
              </a:buClr>
              <a:buSzPts val="2214"/>
              <a:buChar char="•"/>
              <a:defRPr/>
            </a:lvl9pPr>
          </a:lstStyle>
          <a:p>
            <a:endParaRPr/>
          </a:p>
        </p:txBody>
      </p:sp>
      <p:sp>
        <p:nvSpPr>
          <p:cNvPr id="9" name="Google Shape;93;p38">
            <a:extLst>
              <a:ext uri="{FF2B5EF4-FFF2-40B4-BE49-F238E27FC236}">
                <a16:creationId xmlns:a16="http://schemas.microsoft.com/office/drawing/2014/main" id="{E9EF93B9-8633-CB49-A94E-5A46D07F3321}"/>
              </a:ext>
            </a:extLst>
          </p:cNvPr>
          <p:cNvSpPr txBox="1">
            <a:spLocks noGrp="1"/>
          </p:cNvSpPr>
          <p:nvPr>
            <p:ph type="body" idx="3"/>
          </p:nvPr>
        </p:nvSpPr>
        <p:spPr>
          <a:xfrm>
            <a:off x="9859617" y="3806612"/>
            <a:ext cx="13305183" cy="1138962"/>
          </a:xfrm>
          <a:prstGeom prst="rect">
            <a:avLst/>
          </a:prstGeom>
          <a:noFill/>
          <a:ln>
            <a:noFill/>
          </a:ln>
        </p:spPr>
        <p:txBody>
          <a:bodyPr spcFirstLastPara="1" wrap="square" lIns="0" tIns="0" rIns="0" bIns="0" anchor="t" anchorCtr="0">
            <a:noAutofit/>
          </a:bodyPr>
          <a:lstStyle>
            <a:lvl1pPr marL="457200" lvl="0" indent="-447294" algn="l">
              <a:lnSpc>
                <a:spcPct val="150000"/>
              </a:lnSpc>
              <a:spcBef>
                <a:spcPts val="0"/>
              </a:spcBef>
              <a:spcAft>
                <a:spcPts val="0"/>
              </a:spcAft>
              <a:buClr>
                <a:schemeClr val="lt1"/>
              </a:buClr>
              <a:buSzPts val="3444"/>
              <a:buFont typeface="NTR"/>
              <a:buChar char="–"/>
              <a:defRPr sz="2800" b="0">
                <a:solidFill>
                  <a:schemeClr val="lt1"/>
                </a:solidFill>
                <a:latin typeface="Arial"/>
                <a:ea typeface="Arial"/>
                <a:cs typeface="Arial"/>
                <a:sym typeface="Arial"/>
              </a:defRPr>
            </a:lvl1pPr>
            <a:lvl2pPr marL="914400" lvl="1" indent="-416052" algn="l">
              <a:lnSpc>
                <a:spcPct val="150000"/>
              </a:lnSpc>
              <a:spcBef>
                <a:spcPts val="1800"/>
              </a:spcBef>
              <a:spcAft>
                <a:spcPts val="0"/>
              </a:spcAft>
              <a:buClr>
                <a:schemeClr val="lt1"/>
              </a:buClr>
              <a:buSzPts val="2952"/>
              <a:buFont typeface="NTR"/>
              <a:buChar char="–"/>
              <a:defRPr b="0">
                <a:solidFill>
                  <a:schemeClr val="lt1"/>
                </a:solidFill>
                <a:latin typeface="Arial"/>
                <a:ea typeface="Arial"/>
                <a:cs typeface="Arial"/>
                <a:sym typeface="Arial"/>
              </a:defRPr>
            </a:lvl2pPr>
            <a:lvl3pPr marL="1371600" lvl="2" indent="-416052" algn="l">
              <a:lnSpc>
                <a:spcPct val="150000"/>
              </a:lnSpc>
              <a:spcBef>
                <a:spcPts val="1800"/>
              </a:spcBef>
              <a:spcAft>
                <a:spcPts val="0"/>
              </a:spcAft>
              <a:buClr>
                <a:schemeClr val="lt1"/>
              </a:buClr>
              <a:buSzPts val="2952"/>
              <a:buFont typeface="NTR"/>
              <a:buChar char="–"/>
              <a:defRPr b="0">
                <a:solidFill>
                  <a:schemeClr val="lt1"/>
                </a:solidFill>
                <a:latin typeface="Arial"/>
                <a:ea typeface="Arial"/>
                <a:cs typeface="Arial"/>
                <a:sym typeface="Arial"/>
              </a:defRPr>
            </a:lvl3pPr>
            <a:lvl4pPr marL="1828800" lvl="3" indent="-416052" algn="l">
              <a:lnSpc>
                <a:spcPct val="150000"/>
              </a:lnSpc>
              <a:spcBef>
                <a:spcPts val="1800"/>
              </a:spcBef>
              <a:spcAft>
                <a:spcPts val="0"/>
              </a:spcAft>
              <a:buClr>
                <a:schemeClr val="lt1"/>
              </a:buClr>
              <a:buSzPts val="2952"/>
              <a:buFont typeface="NTR"/>
              <a:buChar char="–"/>
              <a:defRPr b="0">
                <a:solidFill>
                  <a:schemeClr val="lt1"/>
                </a:solidFill>
                <a:latin typeface="Arial"/>
                <a:ea typeface="Arial"/>
                <a:cs typeface="Arial"/>
                <a:sym typeface="Arial"/>
              </a:defRPr>
            </a:lvl4pPr>
            <a:lvl5pPr marL="2286000" lvl="4" indent="-416051" algn="l">
              <a:lnSpc>
                <a:spcPct val="150000"/>
              </a:lnSpc>
              <a:spcBef>
                <a:spcPts val="1800"/>
              </a:spcBef>
              <a:spcAft>
                <a:spcPts val="0"/>
              </a:spcAft>
              <a:buClr>
                <a:schemeClr val="lt1"/>
              </a:buClr>
              <a:buSzPts val="2952"/>
              <a:buFont typeface="NTR"/>
              <a:buChar char="–"/>
              <a:defRPr b="0">
                <a:solidFill>
                  <a:schemeClr val="lt1"/>
                </a:solidFill>
                <a:latin typeface="Arial"/>
                <a:ea typeface="Arial"/>
                <a:cs typeface="Arial"/>
                <a:sym typeface="Arial"/>
              </a:defRPr>
            </a:lvl5pPr>
            <a:lvl6pPr marL="2743200" lvl="5" indent="-369189" algn="l">
              <a:lnSpc>
                <a:spcPct val="170000"/>
              </a:lnSpc>
              <a:spcBef>
                <a:spcPts val="1800"/>
              </a:spcBef>
              <a:spcAft>
                <a:spcPts val="0"/>
              </a:spcAft>
              <a:buClr>
                <a:srgbClr val="000000"/>
              </a:buClr>
              <a:buSzPts val="2214"/>
              <a:buChar char="•"/>
              <a:defRPr/>
            </a:lvl6pPr>
            <a:lvl7pPr marL="3200400" lvl="6" indent="-369189" algn="l">
              <a:lnSpc>
                <a:spcPct val="170000"/>
              </a:lnSpc>
              <a:spcBef>
                <a:spcPts val="0"/>
              </a:spcBef>
              <a:spcAft>
                <a:spcPts val="0"/>
              </a:spcAft>
              <a:buClr>
                <a:srgbClr val="000000"/>
              </a:buClr>
              <a:buSzPts val="2214"/>
              <a:buChar char="•"/>
              <a:defRPr/>
            </a:lvl7pPr>
            <a:lvl8pPr marL="3657600" lvl="7" indent="-369189" algn="l">
              <a:lnSpc>
                <a:spcPct val="170000"/>
              </a:lnSpc>
              <a:spcBef>
                <a:spcPts val="0"/>
              </a:spcBef>
              <a:spcAft>
                <a:spcPts val="0"/>
              </a:spcAft>
              <a:buClr>
                <a:srgbClr val="000000"/>
              </a:buClr>
              <a:buSzPts val="2214"/>
              <a:buChar char="•"/>
              <a:defRPr/>
            </a:lvl8pPr>
            <a:lvl9pPr marL="4114800" lvl="8" indent="-369189" algn="l">
              <a:lnSpc>
                <a:spcPct val="170000"/>
              </a:lnSpc>
              <a:spcBef>
                <a:spcPts val="0"/>
              </a:spcBef>
              <a:spcAft>
                <a:spcPts val="0"/>
              </a:spcAft>
              <a:buClr>
                <a:srgbClr val="000000"/>
              </a:buClr>
              <a:buSzPts val="2214"/>
              <a:buChar char="•"/>
              <a:defRPr/>
            </a:lvl9pPr>
          </a:lstStyle>
          <a:p>
            <a:endParaRPr/>
          </a:p>
        </p:txBody>
      </p:sp>
      <p:sp>
        <p:nvSpPr>
          <p:cNvPr id="10" name="Google Shape;94;p38">
            <a:extLst>
              <a:ext uri="{FF2B5EF4-FFF2-40B4-BE49-F238E27FC236}">
                <a16:creationId xmlns:a16="http://schemas.microsoft.com/office/drawing/2014/main" id="{FE76A9CE-8EB5-F049-9708-7CE16C6DE765}"/>
              </a:ext>
            </a:extLst>
          </p:cNvPr>
          <p:cNvSpPr txBox="1">
            <a:spLocks noGrp="1"/>
          </p:cNvSpPr>
          <p:nvPr>
            <p:ph type="body" idx="4"/>
          </p:nvPr>
        </p:nvSpPr>
        <p:spPr>
          <a:xfrm>
            <a:off x="9859617" y="5551957"/>
            <a:ext cx="13305183" cy="1138962"/>
          </a:xfrm>
          <a:prstGeom prst="rect">
            <a:avLst/>
          </a:prstGeom>
          <a:noFill/>
          <a:ln>
            <a:noFill/>
          </a:ln>
        </p:spPr>
        <p:txBody>
          <a:bodyPr spcFirstLastPara="1" wrap="square" lIns="0" tIns="0" rIns="0" bIns="0" anchor="t" anchorCtr="0">
            <a:noAutofit/>
          </a:bodyPr>
          <a:lstStyle>
            <a:lvl1pPr marL="457200" lvl="0" indent="-447294" algn="l">
              <a:lnSpc>
                <a:spcPct val="150000"/>
              </a:lnSpc>
              <a:spcBef>
                <a:spcPts val="0"/>
              </a:spcBef>
              <a:spcAft>
                <a:spcPts val="0"/>
              </a:spcAft>
              <a:buClr>
                <a:schemeClr val="lt1"/>
              </a:buClr>
              <a:buSzPts val="3444"/>
              <a:buFont typeface="NTR"/>
              <a:buChar char="–"/>
              <a:defRPr sz="2800" b="0">
                <a:solidFill>
                  <a:schemeClr val="lt1"/>
                </a:solidFill>
                <a:latin typeface="Arial"/>
                <a:ea typeface="Arial"/>
                <a:cs typeface="Arial"/>
                <a:sym typeface="Arial"/>
              </a:defRPr>
            </a:lvl1pPr>
            <a:lvl2pPr marL="914400" lvl="1" indent="-416052" algn="l">
              <a:lnSpc>
                <a:spcPct val="150000"/>
              </a:lnSpc>
              <a:spcBef>
                <a:spcPts val="1800"/>
              </a:spcBef>
              <a:spcAft>
                <a:spcPts val="0"/>
              </a:spcAft>
              <a:buClr>
                <a:schemeClr val="lt1"/>
              </a:buClr>
              <a:buSzPts val="2952"/>
              <a:buFont typeface="NTR"/>
              <a:buChar char="–"/>
              <a:defRPr b="0">
                <a:solidFill>
                  <a:schemeClr val="lt1"/>
                </a:solidFill>
                <a:latin typeface="Arial"/>
                <a:ea typeface="Arial"/>
                <a:cs typeface="Arial"/>
                <a:sym typeface="Arial"/>
              </a:defRPr>
            </a:lvl2pPr>
            <a:lvl3pPr marL="1371600" lvl="2" indent="-416052" algn="l">
              <a:lnSpc>
                <a:spcPct val="150000"/>
              </a:lnSpc>
              <a:spcBef>
                <a:spcPts val="1800"/>
              </a:spcBef>
              <a:spcAft>
                <a:spcPts val="0"/>
              </a:spcAft>
              <a:buClr>
                <a:schemeClr val="lt1"/>
              </a:buClr>
              <a:buSzPts val="2952"/>
              <a:buFont typeface="NTR"/>
              <a:buChar char="–"/>
              <a:defRPr b="0">
                <a:solidFill>
                  <a:schemeClr val="lt1"/>
                </a:solidFill>
                <a:latin typeface="Arial"/>
                <a:ea typeface="Arial"/>
                <a:cs typeface="Arial"/>
                <a:sym typeface="Arial"/>
              </a:defRPr>
            </a:lvl3pPr>
            <a:lvl4pPr marL="1828800" lvl="3" indent="-416052" algn="l">
              <a:lnSpc>
                <a:spcPct val="150000"/>
              </a:lnSpc>
              <a:spcBef>
                <a:spcPts val="1800"/>
              </a:spcBef>
              <a:spcAft>
                <a:spcPts val="0"/>
              </a:spcAft>
              <a:buClr>
                <a:schemeClr val="lt1"/>
              </a:buClr>
              <a:buSzPts val="2952"/>
              <a:buFont typeface="NTR"/>
              <a:buChar char="–"/>
              <a:defRPr b="0">
                <a:solidFill>
                  <a:schemeClr val="lt1"/>
                </a:solidFill>
                <a:latin typeface="Arial"/>
                <a:ea typeface="Arial"/>
                <a:cs typeface="Arial"/>
                <a:sym typeface="Arial"/>
              </a:defRPr>
            </a:lvl4pPr>
            <a:lvl5pPr marL="2286000" lvl="4" indent="-416051" algn="l">
              <a:lnSpc>
                <a:spcPct val="150000"/>
              </a:lnSpc>
              <a:spcBef>
                <a:spcPts val="1800"/>
              </a:spcBef>
              <a:spcAft>
                <a:spcPts val="0"/>
              </a:spcAft>
              <a:buClr>
                <a:schemeClr val="lt1"/>
              </a:buClr>
              <a:buSzPts val="2952"/>
              <a:buFont typeface="NTR"/>
              <a:buChar char="–"/>
              <a:defRPr b="0">
                <a:solidFill>
                  <a:schemeClr val="lt1"/>
                </a:solidFill>
                <a:latin typeface="Arial"/>
                <a:ea typeface="Arial"/>
                <a:cs typeface="Arial"/>
                <a:sym typeface="Arial"/>
              </a:defRPr>
            </a:lvl5pPr>
            <a:lvl6pPr marL="2743200" lvl="5" indent="-369189" algn="l">
              <a:lnSpc>
                <a:spcPct val="170000"/>
              </a:lnSpc>
              <a:spcBef>
                <a:spcPts val="1800"/>
              </a:spcBef>
              <a:spcAft>
                <a:spcPts val="0"/>
              </a:spcAft>
              <a:buClr>
                <a:srgbClr val="000000"/>
              </a:buClr>
              <a:buSzPts val="2214"/>
              <a:buChar char="•"/>
              <a:defRPr/>
            </a:lvl6pPr>
            <a:lvl7pPr marL="3200400" lvl="6" indent="-369189" algn="l">
              <a:lnSpc>
                <a:spcPct val="170000"/>
              </a:lnSpc>
              <a:spcBef>
                <a:spcPts val="0"/>
              </a:spcBef>
              <a:spcAft>
                <a:spcPts val="0"/>
              </a:spcAft>
              <a:buClr>
                <a:srgbClr val="000000"/>
              </a:buClr>
              <a:buSzPts val="2214"/>
              <a:buChar char="•"/>
              <a:defRPr/>
            </a:lvl7pPr>
            <a:lvl8pPr marL="3657600" lvl="7" indent="-369189" algn="l">
              <a:lnSpc>
                <a:spcPct val="170000"/>
              </a:lnSpc>
              <a:spcBef>
                <a:spcPts val="0"/>
              </a:spcBef>
              <a:spcAft>
                <a:spcPts val="0"/>
              </a:spcAft>
              <a:buClr>
                <a:srgbClr val="000000"/>
              </a:buClr>
              <a:buSzPts val="2214"/>
              <a:buChar char="•"/>
              <a:defRPr/>
            </a:lvl8pPr>
            <a:lvl9pPr marL="4114800" lvl="8" indent="-369189" algn="l">
              <a:lnSpc>
                <a:spcPct val="170000"/>
              </a:lnSpc>
              <a:spcBef>
                <a:spcPts val="0"/>
              </a:spcBef>
              <a:spcAft>
                <a:spcPts val="0"/>
              </a:spcAft>
              <a:buClr>
                <a:srgbClr val="000000"/>
              </a:buClr>
              <a:buSzPts val="2214"/>
              <a:buChar char="•"/>
              <a:defRPr/>
            </a:lvl9pPr>
          </a:lstStyle>
          <a:p>
            <a:endParaRPr/>
          </a:p>
        </p:txBody>
      </p:sp>
      <p:sp>
        <p:nvSpPr>
          <p:cNvPr id="11" name="Google Shape;95;p38">
            <a:extLst>
              <a:ext uri="{FF2B5EF4-FFF2-40B4-BE49-F238E27FC236}">
                <a16:creationId xmlns:a16="http://schemas.microsoft.com/office/drawing/2014/main" id="{C8DAA442-6869-AB4C-96A0-C2781EFD5EB5}"/>
              </a:ext>
            </a:extLst>
          </p:cNvPr>
          <p:cNvSpPr txBox="1">
            <a:spLocks noGrp="1"/>
          </p:cNvSpPr>
          <p:nvPr>
            <p:ph type="body" idx="5"/>
          </p:nvPr>
        </p:nvSpPr>
        <p:spPr>
          <a:xfrm>
            <a:off x="9859617" y="7297302"/>
            <a:ext cx="13305183" cy="1138962"/>
          </a:xfrm>
          <a:prstGeom prst="rect">
            <a:avLst/>
          </a:prstGeom>
          <a:noFill/>
          <a:ln>
            <a:noFill/>
          </a:ln>
        </p:spPr>
        <p:txBody>
          <a:bodyPr spcFirstLastPara="1" wrap="square" lIns="0" tIns="0" rIns="0" bIns="0" anchor="t" anchorCtr="0">
            <a:noAutofit/>
          </a:bodyPr>
          <a:lstStyle>
            <a:lvl1pPr marL="457200" lvl="0" indent="-447294" algn="l">
              <a:lnSpc>
                <a:spcPct val="150000"/>
              </a:lnSpc>
              <a:spcBef>
                <a:spcPts val="0"/>
              </a:spcBef>
              <a:spcAft>
                <a:spcPts val="0"/>
              </a:spcAft>
              <a:buClr>
                <a:schemeClr val="lt1"/>
              </a:buClr>
              <a:buSzPts val="3444"/>
              <a:buFont typeface="NTR"/>
              <a:buChar char="–"/>
              <a:defRPr sz="2800" b="0">
                <a:solidFill>
                  <a:schemeClr val="lt1"/>
                </a:solidFill>
                <a:latin typeface="Arial"/>
                <a:ea typeface="Arial"/>
                <a:cs typeface="Arial"/>
                <a:sym typeface="Arial"/>
              </a:defRPr>
            </a:lvl1pPr>
            <a:lvl2pPr marL="914400" lvl="1" indent="-416052" algn="l">
              <a:lnSpc>
                <a:spcPct val="150000"/>
              </a:lnSpc>
              <a:spcBef>
                <a:spcPts val="1800"/>
              </a:spcBef>
              <a:spcAft>
                <a:spcPts val="0"/>
              </a:spcAft>
              <a:buClr>
                <a:schemeClr val="lt1"/>
              </a:buClr>
              <a:buSzPts val="2952"/>
              <a:buFont typeface="NTR"/>
              <a:buChar char="–"/>
              <a:defRPr b="0">
                <a:solidFill>
                  <a:schemeClr val="lt1"/>
                </a:solidFill>
                <a:latin typeface="Arial"/>
                <a:ea typeface="Arial"/>
                <a:cs typeface="Arial"/>
                <a:sym typeface="Arial"/>
              </a:defRPr>
            </a:lvl2pPr>
            <a:lvl3pPr marL="1371600" lvl="2" indent="-416052" algn="l">
              <a:lnSpc>
                <a:spcPct val="150000"/>
              </a:lnSpc>
              <a:spcBef>
                <a:spcPts val="1800"/>
              </a:spcBef>
              <a:spcAft>
                <a:spcPts val="0"/>
              </a:spcAft>
              <a:buClr>
                <a:schemeClr val="lt1"/>
              </a:buClr>
              <a:buSzPts val="2952"/>
              <a:buFont typeface="NTR"/>
              <a:buChar char="–"/>
              <a:defRPr b="0">
                <a:solidFill>
                  <a:schemeClr val="lt1"/>
                </a:solidFill>
                <a:latin typeface="Arial"/>
                <a:ea typeface="Arial"/>
                <a:cs typeface="Arial"/>
                <a:sym typeface="Arial"/>
              </a:defRPr>
            </a:lvl3pPr>
            <a:lvl4pPr marL="1828800" lvl="3" indent="-416052" algn="l">
              <a:lnSpc>
                <a:spcPct val="150000"/>
              </a:lnSpc>
              <a:spcBef>
                <a:spcPts val="1800"/>
              </a:spcBef>
              <a:spcAft>
                <a:spcPts val="0"/>
              </a:spcAft>
              <a:buClr>
                <a:schemeClr val="lt1"/>
              </a:buClr>
              <a:buSzPts val="2952"/>
              <a:buFont typeface="NTR"/>
              <a:buChar char="–"/>
              <a:defRPr b="0">
                <a:solidFill>
                  <a:schemeClr val="lt1"/>
                </a:solidFill>
                <a:latin typeface="Arial"/>
                <a:ea typeface="Arial"/>
                <a:cs typeface="Arial"/>
                <a:sym typeface="Arial"/>
              </a:defRPr>
            </a:lvl4pPr>
            <a:lvl5pPr marL="2286000" lvl="4" indent="-416051" algn="l">
              <a:lnSpc>
                <a:spcPct val="150000"/>
              </a:lnSpc>
              <a:spcBef>
                <a:spcPts val="1800"/>
              </a:spcBef>
              <a:spcAft>
                <a:spcPts val="0"/>
              </a:spcAft>
              <a:buClr>
                <a:schemeClr val="lt1"/>
              </a:buClr>
              <a:buSzPts val="2952"/>
              <a:buFont typeface="NTR"/>
              <a:buChar char="–"/>
              <a:defRPr b="0">
                <a:solidFill>
                  <a:schemeClr val="lt1"/>
                </a:solidFill>
                <a:latin typeface="Arial"/>
                <a:ea typeface="Arial"/>
                <a:cs typeface="Arial"/>
                <a:sym typeface="Arial"/>
              </a:defRPr>
            </a:lvl5pPr>
            <a:lvl6pPr marL="2743200" lvl="5" indent="-369189" algn="l">
              <a:lnSpc>
                <a:spcPct val="170000"/>
              </a:lnSpc>
              <a:spcBef>
                <a:spcPts val="1800"/>
              </a:spcBef>
              <a:spcAft>
                <a:spcPts val="0"/>
              </a:spcAft>
              <a:buClr>
                <a:srgbClr val="000000"/>
              </a:buClr>
              <a:buSzPts val="2214"/>
              <a:buChar char="•"/>
              <a:defRPr/>
            </a:lvl6pPr>
            <a:lvl7pPr marL="3200400" lvl="6" indent="-369189" algn="l">
              <a:lnSpc>
                <a:spcPct val="170000"/>
              </a:lnSpc>
              <a:spcBef>
                <a:spcPts val="0"/>
              </a:spcBef>
              <a:spcAft>
                <a:spcPts val="0"/>
              </a:spcAft>
              <a:buClr>
                <a:srgbClr val="000000"/>
              </a:buClr>
              <a:buSzPts val="2214"/>
              <a:buChar char="•"/>
              <a:defRPr/>
            </a:lvl7pPr>
            <a:lvl8pPr marL="3657600" lvl="7" indent="-369189" algn="l">
              <a:lnSpc>
                <a:spcPct val="170000"/>
              </a:lnSpc>
              <a:spcBef>
                <a:spcPts val="0"/>
              </a:spcBef>
              <a:spcAft>
                <a:spcPts val="0"/>
              </a:spcAft>
              <a:buClr>
                <a:srgbClr val="000000"/>
              </a:buClr>
              <a:buSzPts val="2214"/>
              <a:buChar char="•"/>
              <a:defRPr/>
            </a:lvl8pPr>
            <a:lvl9pPr marL="4114800" lvl="8" indent="-369189" algn="l">
              <a:lnSpc>
                <a:spcPct val="170000"/>
              </a:lnSpc>
              <a:spcBef>
                <a:spcPts val="0"/>
              </a:spcBef>
              <a:spcAft>
                <a:spcPts val="0"/>
              </a:spcAft>
              <a:buClr>
                <a:srgbClr val="000000"/>
              </a:buClr>
              <a:buSzPts val="2214"/>
              <a:buChar char="•"/>
              <a:defRPr/>
            </a:lvl9pPr>
          </a:lstStyle>
          <a:p>
            <a:endParaRPr/>
          </a:p>
        </p:txBody>
      </p:sp>
      <p:sp>
        <p:nvSpPr>
          <p:cNvPr id="12" name="Google Shape;96;p38">
            <a:extLst>
              <a:ext uri="{FF2B5EF4-FFF2-40B4-BE49-F238E27FC236}">
                <a16:creationId xmlns:a16="http://schemas.microsoft.com/office/drawing/2014/main" id="{1A5D8DAD-905F-5142-B0F3-45AC11F89D56}"/>
              </a:ext>
            </a:extLst>
          </p:cNvPr>
          <p:cNvSpPr txBox="1">
            <a:spLocks noGrp="1"/>
          </p:cNvSpPr>
          <p:nvPr>
            <p:ph type="body" idx="6"/>
          </p:nvPr>
        </p:nvSpPr>
        <p:spPr>
          <a:xfrm>
            <a:off x="9859617" y="9042647"/>
            <a:ext cx="13305183" cy="1138962"/>
          </a:xfrm>
          <a:prstGeom prst="rect">
            <a:avLst/>
          </a:prstGeom>
          <a:noFill/>
          <a:ln>
            <a:noFill/>
          </a:ln>
        </p:spPr>
        <p:txBody>
          <a:bodyPr spcFirstLastPara="1" wrap="square" lIns="0" tIns="0" rIns="0" bIns="0" anchor="t" anchorCtr="0">
            <a:noAutofit/>
          </a:bodyPr>
          <a:lstStyle>
            <a:lvl1pPr marL="457200" lvl="0" indent="-447294" algn="l">
              <a:lnSpc>
                <a:spcPct val="150000"/>
              </a:lnSpc>
              <a:spcBef>
                <a:spcPts val="0"/>
              </a:spcBef>
              <a:spcAft>
                <a:spcPts val="0"/>
              </a:spcAft>
              <a:buClr>
                <a:schemeClr val="lt1"/>
              </a:buClr>
              <a:buSzPts val="3444"/>
              <a:buFont typeface="NTR"/>
              <a:buChar char="–"/>
              <a:defRPr sz="2800" b="0">
                <a:solidFill>
                  <a:schemeClr val="lt1"/>
                </a:solidFill>
                <a:latin typeface="Arial"/>
                <a:ea typeface="Arial"/>
                <a:cs typeface="Arial"/>
                <a:sym typeface="Arial"/>
              </a:defRPr>
            </a:lvl1pPr>
            <a:lvl2pPr marL="914400" lvl="1" indent="-416052" algn="l">
              <a:lnSpc>
                <a:spcPct val="150000"/>
              </a:lnSpc>
              <a:spcBef>
                <a:spcPts val="1800"/>
              </a:spcBef>
              <a:spcAft>
                <a:spcPts val="0"/>
              </a:spcAft>
              <a:buClr>
                <a:schemeClr val="lt1"/>
              </a:buClr>
              <a:buSzPts val="2952"/>
              <a:buFont typeface="NTR"/>
              <a:buChar char="–"/>
              <a:defRPr b="0">
                <a:solidFill>
                  <a:schemeClr val="lt1"/>
                </a:solidFill>
                <a:latin typeface="Arial"/>
                <a:ea typeface="Arial"/>
                <a:cs typeface="Arial"/>
                <a:sym typeface="Arial"/>
              </a:defRPr>
            </a:lvl2pPr>
            <a:lvl3pPr marL="1371600" lvl="2" indent="-416052" algn="l">
              <a:lnSpc>
                <a:spcPct val="150000"/>
              </a:lnSpc>
              <a:spcBef>
                <a:spcPts val="1800"/>
              </a:spcBef>
              <a:spcAft>
                <a:spcPts val="0"/>
              </a:spcAft>
              <a:buClr>
                <a:schemeClr val="lt1"/>
              </a:buClr>
              <a:buSzPts val="2952"/>
              <a:buFont typeface="NTR"/>
              <a:buChar char="–"/>
              <a:defRPr b="0">
                <a:solidFill>
                  <a:schemeClr val="lt1"/>
                </a:solidFill>
                <a:latin typeface="Arial"/>
                <a:ea typeface="Arial"/>
                <a:cs typeface="Arial"/>
                <a:sym typeface="Arial"/>
              </a:defRPr>
            </a:lvl3pPr>
            <a:lvl4pPr marL="1828800" lvl="3" indent="-416052" algn="l">
              <a:lnSpc>
                <a:spcPct val="150000"/>
              </a:lnSpc>
              <a:spcBef>
                <a:spcPts val="1800"/>
              </a:spcBef>
              <a:spcAft>
                <a:spcPts val="0"/>
              </a:spcAft>
              <a:buClr>
                <a:schemeClr val="lt1"/>
              </a:buClr>
              <a:buSzPts val="2952"/>
              <a:buFont typeface="NTR"/>
              <a:buChar char="–"/>
              <a:defRPr b="0">
                <a:solidFill>
                  <a:schemeClr val="lt1"/>
                </a:solidFill>
                <a:latin typeface="Arial"/>
                <a:ea typeface="Arial"/>
                <a:cs typeface="Arial"/>
                <a:sym typeface="Arial"/>
              </a:defRPr>
            </a:lvl4pPr>
            <a:lvl5pPr marL="2286000" lvl="4" indent="-416051" algn="l">
              <a:lnSpc>
                <a:spcPct val="150000"/>
              </a:lnSpc>
              <a:spcBef>
                <a:spcPts val="1800"/>
              </a:spcBef>
              <a:spcAft>
                <a:spcPts val="0"/>
              </a:spcAft>
              <a:buClr>
                <a:schemeClr val="lt1"/>
              </a:buClr>
              <a:buSzPts val="2952"/>
              <a:buFont typeface="NTR"/>
              <a:buChar char="–"/>
              <a:defRPr b="0">
                <a:solidFill>
                  <a:schemeClr val="lt1"/>
                </a:solidFill>
                <a:latin typeface="Arial"/>
                <a:ea typeface="Arial"/>
                <a:cs typeface="Arial"/>
                <a:sym typeface="Arial"/>
              </a:defRPr>
            </a:lvl5pPr>
            <a:lvl6pPr marL="2743200" lvl="5" indent="-369189" algn="l">
              <a:lnSpc>
                <a:spcPct val="170000"/>
              </a:lnSpc>
              <a:spcBef>
                <a:spcPts val="1800"/>
              </a:spcBef>
              <a:spcAft>
                <a:spcPts val="0"/>
              </a:spcAft>
              <a:buClr>
                <a:srgbClr val="000000"/>
              </a:buClr>
              <a:buSzPts val="2214"/>
              <a:buChar char="•"/>
              <a:defRPr/>
            </a:lvl6pPr>
            <a:lvl7pPr marL="3200400" lvl="6" indent="-369189" algn="l">
              <a:lnSpc>
                <a:spcPct val="170000"/>
              </a:lnSpc>
              <a:spcBef>
                <a:spcPts val="0"/>
              </a:spcBef>
              <a:spcAft>
                <a:spcPts val="0"/>
              </a:spcAft>
              <a:buClr>
                <a:srgbClr val="000000"/>
              </a:buClr>
              <a:buSzPts val="2214"/>
              <a:buChar char="•"/>
              <a:defRPr/>
            </a:lvl7pPr>
            <a:lvl8pPr marL="3657600" lvl="7" indent="-369189" algn="l">
              <a:lnSpc>
                <a:spcPct val="170000"/>
              </a:lnSpc>
              <a:spcBef>
                <a:spcPts val="0"/>
              </a:spcBef>
              <a:spcAft>
                <a:spcPts val="0"/>
              </a:spcAft>
              <a:buClr>
                <a:srgbClr val="000000"/>
              </a:buClr>
              <a:buSzPts val="2214"/>
              <a:buChar char="•"/>
              <a:defRPr/>
            </a:lvl8pPr>
            <a:lvl9pPr marL="4114800" lvl="8" indent="-369189" algn="l">
              <a:lnSpc>
                <a:spcPct val="170000"/>
              </a:lnSpc>
              <a:spcBef>
                <a:spcPts val="0"/>
              </a:spcBef>
              <a:spcAft>
                <a:spcPts val="0"/>
              </a:spcAft>
              <a:buClr>
                <a:srgbClr val="000000"/>
              </a:buClr>
              <a:buSzPts val="2214"/>
              <a:buChar char="•"/>
              <a:defRPr/>
            </a:lvl9pPr>
          </a:lstStyle>
          <a:p>
            <a:endParaRPr/>
          </a:p>
        </p:txBody>
      </p:sp>
      <p:sp>
        <p:nvSpPr>
          <p:cNvPr id="13" name="Google Shape;97;p38">
            <a:extLst>
              <a:ext uri="{FF2B5EF4-FFF2-40B4-BE49-F238E27FC236}">
                <a16:creationId xmlns:a16="http://schemas.microsoft.com/office/drawing/2014/main" id="{3B1E94AA-9F90-F742-809A-018AEB4C7183}"/>
              </a:ext>
            </a:extLst>
          </p:cNvPr>
          <p:cNvSpPr txBox="1">
            <a:spLocks noGrp="1"/>
          </p:cNvSpPr>
          <p:nvPr>
            <p:ph type="body" idx="7"/>
          </p:nvPr>
        </p:nvSpPr>
        <p:spPr>
          <a:xfrm>
            <a:off x="9859617" y="10787994"/>
            <a:ext cx="13305183" cy="1138962"/>
          </a:xfrm>
          <a:prstGeom prst="rect">
            <a:avLst/>
          </a:prstGeom>
          <a:noFill/>
          <a:ln>
            <a:noFill/>
          </a:ln>
        </p:spPr>
        <p:txBody>
          <a:bodyPr spcFirstLastPara="1" wrap="square" lIns="0" tIns="0" rIns="0" bIns="0" anchor="t" anchorCtr="0">
            <a:noAutofit/>
          </a:bodyPr>
          <a:lstStyle>
            <a:lvl1pPr marL="457200" lvl="0" indent="-447294" algn="l">
              <a:lnSpc>
                <a:spcPct val="150000"/>
              </a:lnSpc>
              <a:spcBef>
                <a:spcPts val="0"/>
              </a:spcBef>
              <a:spcAft>
                <a:spcPts val="0"/>
              </a:spcAft>
              <a:buClr>
                <a:schemeClr val="lt1"/>
              </a:buClr>
              <a:buSzPts val="3444"/>
              <a:buFont typeface="NTR"/>
              <a:buChar char="–"/>
              <a:defRPr sz="2800" b="0">
                <a:solidFill>
                  <a:schemeClr val="lt1"/>
                </a:solidFill>
                <a:latin typeface="Arial"/>
                <a:ea typeface="Arial"/>
                <a:cs typeface="Arial"/>
                <a:sym typeface="Arial"/>
              </a:defRPr>
            </a:lvl1pPr>
            <a:lvl2pPr marL="914400" lvl="1" indent="-416052" algn="l">
              <a:lnSpc>
                <a:spcPct val="150000"/>
              </a:lnSpc>
              <a:spcBef>
                <a:spcPts val="1800"/>
              </a:spcBef>
              <a:spcAft>
                <a:spcPts val="0"/>
              </a:spcAft>
              <a:buClr>
                <a:schemeClr val="lt1"/>
              </a:buClr>
              <a:buSzPts val="2952"/>
              <a:buFont typeface="NTR"/>
              <a:buChar char="–"/>
              <a:defRPr b="0">
                <a:solidFill>
                  <a:schemeClr val="lt1"/>
                </a:solidFill>
                <a:latin typeface="Arial"/>
                <a:ea typeface="Arial"/>
                <a:cs typeface="Arial"/>
                <a:sym typeface="Arial"/>
              </a:defRPr>
            </a:lvl2pPr>
            <a:lvl3pPr marL="1371600" lvl="2" indent="-416052" algn="l">
              <a:lnSpc>
                <a:spcPct val="150000"/>
              </a:lnSpc>
              <a:spcBef>
                <a:spcPts val="1800"/>
              </a:spcBef>
              <a:spcAft>
                <a:spcPts val="0"/>
              </a:spcAft>
              <a:buClr>
                <a:schemeClr val="lt1"/>
              </a:buClr>
              <a:buSzPts val="2952"/>
              <a:buFont typeface="NTR"/>
              <a:buChar char="–"/>
              <a:defRPr b="0">
                <a:solidFill>
                  <a:schemeClr val="lt1"/>
                </a:solidFill>
                <a:latin typeface="Arial"/>
                <a:ea typeface="Arial"/>
                <a:cs typeface="Arial"/>
                <a:sym typeface="Arial"/>
              </a:defRPr>
            </a:lvl3pPr>
            <a:lvl4pPr marL="1828800" lvl="3" indent="-416052" algn="l">
              <a:lnSpc>
                <a:spcPct val="150000"/>
              </a:lnSpc>
              <a:spcBef>
                <a:spcPts val="1800"/>
              </a:spcBef>
              <a:spcAft>
                <a:spcPts val="0"/>
              </a:spcAft>
              <a:buClr>
                <a:schemeClr val="lt1"/>
              </a:buClr>
              <a:buSzPts val="2952"/>
              <a:buFont typeface="NTR"/>
              <a:buChar char="–"/>
              <a:defRPr b="0">
                <a:solidFill>
                  <a:schemeClr val="lt1"/>
                </a:solidFill>
                <a:latin typeface="Arial"/>
                <a:ea typeface="Arial"/>
                <a:cs typeface="Arial"/>
                <a:sym typeface="Arial"/>
              </a:defRPr>
            </a:lvl4pPr>
            <a:lvl5pPr marL="2286000" lvl="4" indent="-416051" algn="l">
              <a:lnSpc>
                <a:spcPct val="150000"/>
              </a:lnSpc>
              <a:spcBef>
                <a:spcPts val="1800"/>
              </a:spcBef>
              <a:spcAft>
                <a:spcPts val="0"/>
              </a:spcAft>
              <a:buClr>
                <a:schemeClr val="lt1"/>
              </a:buClr>
              <a:buSzPts val="2952"/>
              <a:buFont typeface="NTR"/>
              <a:buChar char="–"/>
              <a:defRPr b="0">
                <a:solidFill>
                  <a:schemeClr val="lt1"/>
                </a:solidFill>
                <a:latin typeface="Arial"/>
                <a:ea typeface="Arial"/>
                <a:cs typeface="Arial"/>
                <a:sym typeface="Arial"/>
              </a:defRPr>
            </a:lvl5pPr>
            <a:lvl6pPr marL="2743200" lvl="5" indent="-369189" algn="l">
              <a:lnSpc>
                <a:spcPct val="170000"/>
              </a:lnSpc>
              <a:spcBef>
                <a:spcPts val="1800"/>
              </a:spcBef>
              <a:spcAft>
                <a:spcPts val="0"/>
              </a:spcAft>
              <a:buClr>
                <a:srgbClr val="000000"/>
              </a:buClr>
              <a:buSzPts val="2214"/>
              <a:buChar char="•"/>
              <a:defRPr/>
            </a:lvl6pPr>
            <a:lvl7pPr marL="3200400" lvl="6" indent="-369189" algn="l">
              <a:lnSpc>
                <a:spcPct val="170000"/>
              </a:lnSpc>
              <a:spcBef>
                <a:spcPts val="0"/>
              </a:spcBef>
              <a:spcAft>
                <a:spcPts val="0"/>
              </a:spcAft>
              <a:buClr>
                <a:srgbClr val="000000"/>
              </a:buClr>
              <a:buSzPts val="2214"/>
              <a:buChar char="•"/>
              <a:defRPr/>
            </a:lvl7pPr>
            <a:lvl8pPr marL="3657600" lvl="7" indent="-369189" algn="l">
              <a:lnSpc>
                <a:spcPct val="170000"/>
              </a:lnSpc>
              <a:spcBef>
                <a:spcPts val="0"/>
              </a:spcBef>
              <a:spcAft>
                <a:spcPts val="0"/>
              </a:spcAft>
              <a:buClr>
                <a:srgbClr val="000000"/>
              </a:buClr>
              <a:buSzPts val="2214"/>
              <a:buChar char="•"/>
              <a:defRPr/>
            </a:lvl8pPr>
            <a:lvl9pPr marL="4114800" lvl="8" indent="-369189" algn="l">
              <a:lnSpc>
                <a:spcPct val="170000"/>
              </a:lnSpc>
              <a:spcBef>
                <a:spcPts val="0"/>
              </a:spcBef>
              <a:spcAft>
                <a:spcPts val="0"/>
              </a:spcAft>
              <a:buClr>
                <a:srgbClr val="000000"/>
              </a:buClr>
              <a:buSzPts val="2214"/>
              <a:buChar char="•"/>
              <a:defRPr/>
            </a:lvl9pPr>
          </a:lstStyle>
          <a:p>
            <a:endParaRPr/>
          </a:p>
        </p:txBody>
      </p:sp>
      <p:sp>
        <p:nvSpPr>
          <p:cNvPr id="14" name="Google Shape;89;p38">
            <a:extLst>
              <a:ext uri="{FF2B5EF4-FFF2-40B4-BE49-F238E27FC236}">
                <a16:creationId xmlns:a16="http://schemas.microsoft.com/office/drawing/2014/main" id="{0F96D32C-8377-524B-B42D-E68D5289549F}"/>
              </a:ext>
            </a:extLst>
          </p:cNvPr>
          <p:cNvSpPr txBox="1">
            <a:spLocks noGrp="1"/>
          </p:cNvSpPr>
          <p:nvPr>
            <p:ph type="sldNum" idx="12"/>
          </p:nvPr>
        </p:nvSpPr>
        <p:spPr>
          <a:xfrm>
            <a:off x="21117469" y="807640"/>
            <a:ext cx="2060028" cy="1498067"/>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chemeClr val="lt1"/>
              </a:buClr>
              <a:buSzPts val="4800"/>
              <a:buFont typeface="Arial Black"/>
              <a:buNone/>
              <a:defRPr sz="4800" b="0" i="0" u="none" strike="noStrike" cap="none">
                <a:solidFill>
                  <a:schemeClr val="lt1"/>
                </a:solidFill>
                <a:latin typeface="Arial Black"/>
                <a:ea typeface="Arial Black"/>
                <a:cs typeface="Arial Black"/>
                <a:sym typeface="Arial Black"/>
              </a:defRPr>
            </a:lvl1pPr>
            <a:lvl2pPr marL="0" marR="0" lvl="1" indent="0" algn="r">
              <a:lnSpc>
                <a:spcPct val="100000"/>
              </a:lnSpc>
              <a:spcBef>
                <a:spcPts val="0"/>
              </a:spcBef>
              <a:spcAft>
                <a:spcPts val="0"/>
              </a:spcAft>
              <a:buClr>
                <a:schemeClr val="lt1"/>
              </a:buClr>
              <a:buSzPts val="4800"/>
              <a:buFont typeface="Arial Black"/>
              <a:buNone/>
              <a:defRPr sz="4800" b="0" i="0" u="none" strike="noStrike" cap="none">
                <a:solidFill>
                  <a:schemeClr val="lt1"/>
                </a:solidFill>
                <a:latin typeface="Arial Black"/>
                <a:ea typeface="Arial Black"/>
                <a:cs typeface="Arial Black"/>
                <a:sym typeface="Arial Black"/>
              </a:defRPr>
            </a:lvl2pPr>
            <a:lvl3pPr marL="0" marR="0" lvl="2" indent="0" algn="r">
              <a:lnSpc>
                <a:spcPct val="100000"/>
              </a:lnSpc>
              <a:spcBef>
                <a:spcPts val="0"/>
              </a:spcBef>
              <a:spcAft>
                <a:spcPts val="0"/>
              </a:spcAft>
              <a:buClr>
                <a:schemeClr val="lt1"/>
              </a:buClr>
              <a:buSzPts val="4800"/>
              <a:buFont typeface="Arial Black"/>
              <a:buNone/>
              <a:defRPr sz="4800" b="0" i="0" u="none" strike="noStrike" cap="none">
                <a:solidFill>
                  <a:schemeClr val="lt1"/>
                </a:solidFill>
                <a:latin typeface="Arial Black"/>
                <a:ea typeface="Arial Black"/>
                <a:cs typeface="Arial Black"/>
                <a:sym typeface="Arial Black"/>
              </a:defRPr>
            </a:lvl3pPr>
            <a:lvl4pPr marL="0" marR="0" lvl="3" indent="0" algn="r">
              <a:lnSpc>
                <a:spcPct val="100000"/>
              </a:lnSpc>
              <a:spcBef>
                <a:spcPts val="0"/>
              </a:spcBef>
              <a:spcAft>
                <a:spcPts val="0"/>
              </a:spcAft>
              <a:buClr>
                <a:schemeClr val="lt1"/>
              </a:buClr>
              <a:buSzPts val="4800"/>
              <a:buFont typeface="Arial Black"/>
              <a:buNone/>
              <a:defRPr sz="4800" b="0" i="0" u="none" strike="noStrike" cap="none">
                <a:solidFill>
                  <a:schemeClr val="lt1"/>
                </a:solidFill>
                <a:latin typeface="Arial Black"/>
                <a:ea typeface="Arial Black"/>
                <a:cs typeface="Arial Black"/>
                <a:sym typeface="Arial Black"/>
              </a:defRPr>
            </a:lvl4pPr>
            <a:lvl5pPr marL="0" marR="0" lvl="4" indent="0" algn="r">
              <a:lnSpc>
                <a:spcPct val="100000"/>
              </a:lnSpc>
              <a:spcBef>
                <a:spcPts val="0"/>
              </a:spcBef>
              <a:spcAft>
                <a:spcPts val="0"/>
              </a:spcAft>
              <a:buClr>
                <a:schemeClr val="lt1"/>
              </a:buClr>
              <a:buSzPts val="4800"/>
              <a:buFont typeface="Arial Black"/>
              <a:buNone/>
              <a:defRPr sz="4800" b="0" i="0" u="none" strike="noStrike" cap="none">
                <a:solidFill>
                  <a:schemeClr val="lt1"/>
                </a:solidFill>
                <a:latin typeface="Arial Black"/>
                <a:ea typeface="Arial Black"/>
                <a:cs typeface="Arial Black"/>
                <a:sym typeface="Arial Black"/>
              </a:defRPr>
            </a:lvl5pPr>
            <a:lvl6pPr marL="0" marR="0" lvl="5" indent="0" algn="r">
              <a:lnSpc>
                <a:spcPct val="100000"/>
              </a:lnSpc>
              <a:spcBef>
                <a:spcPts val="0"/>
              </a:spcBef>
              <a:spcAft>
                <a:spcPts val="0"/>
              </a:spcAft>
              <a:buClr>
                <a:schemeClr val="lt1"/>
              </a:buClr>
              <a:buSzPts val="4800"/>
              <a:buFont typeface="Arial Black"/>
              <a:buNone/>
              <a:defRPr sz="4800" b="0" i="0" u="none" strike="noStrike" cap="none">
                <a:solidFill>
                  <a:schemeClr val="lt1"/>
                </a:solidFill>
                <a:latin typeface="Arial Black"/>
                <a:ea typeface="Arial Black"/>
                <a:cs typeface="Arial Black"/>
                <a:sym typeface="Arial Black"/>
              </a:defRPr>
            </a:lvl6pPr>
            <a:lvl7pPr marL="0" marR="0" lvl="6" indent="0" algn="r">
              <a:lnSpc>
                <a:spcPct val="100000"/>
              </a:lnSpc>
              <a:spcBef>
                <a:spcPts val="0"/>
              </a:spcBef>
              <a:spcAft>
                <a:spcPts val="0"/>
              </a:spcAft>
              <a:buClr>
                <a:schemeClr val="lt1"/>
              </a:buClr>
              <a:buSzPts val="4800"/>
              <a:buFont typeface="Arial Black"/>
              <a:buNone/>
              <a:defRPr sz="4800" b="0" i="0" u="none" strike="noStrike" cap="none">
                <a:solidFill>
                  <a:schemeClr val="lt1"/>
                </a:solidFill>
                <a:latin typeface="Arial Black"/>
                <a:ea typeface="Arial Black"/>
                <a:cs typeface="Arial Black"/>
                <a:sym typeface="Arial Black"/>
              </a:defRPr>
            </a:lvl7pPr>
            <a:lvl8pPr marL="0" marR="0" lvl="7" indent="0" algn="r">
              <a:lnSpc>
                <a:spcPct val="100000"/>
              </a:lnSpc>
              <a:spcBef>
                <a:spcPts val="0"/>
              </a:spcBef>
              <a:spcAft>
                <a:spcPts val="0"/>
              </a:spcAft>
              <a:buClr>
                <a:schemeClr val="lt1"/>
              </a:buClr>
              <a:buSzPts val="4800"/>
              <a:buFont typeface="Arial Black"/>
              <a:buNone/>
              <a:defRPr sz="4800" b="0" i="0" u="none" strike="noStrike" cap="none">
                <a:solidFill>
                  <a:schemeClr val="lt1"/>
                </a:solidFill>
                <a:latin typeface="Arial Black"/>
                <a:ea typeface="Arial Black"/>
                <a:cs typeface="Arial Black"/>
                <a:sym typeface="Arial Black"/>
              </a:defRPr>
            </a:lvl8pPr>
            <a:lvl9pPr marL="0" marR="0" lvl="8" indent="0" algn="r">
              <a:lnSpc>
                <a:spcPct val="100000"/>
              </a:lnSpc>
              <a:spcBef>
                <a:spcPts val="0"/>
              </a:spcBef>
              <a:spcAft>
                <a:spcPts val="0"/>
              </a:spcAft>
              <a:buClr>
                <a:schemeClr val="lt1"/>
              </a:buClr>
              <a:buSzPts val="4800"/>
              <a:buFont typeface="Arial Black"/>
              <a:buNone/>
              <a:defRPr sz="4800" b="0" i="0" u="none" strike="noStrike" cap="none">
                <a:solidFill>
                  <a:schemeClr val="lt1"/>
                </a:solidFill>
                <a:latin typeface="Arial Black"/>
                <a:ea typeface="Arial Black"/>
                <a:cs typeface="Arial Black"/>
                <a:sym typeface="Arial Black"/>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3283633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3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C02FE-5335-C84D-A287-B40E564CABE6}"/>
              </a:ext>
            </a:extLst>
          </p:cNvPr>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471ACAB-A2DC-EA40-BCB1-B76EDA794471}"/>
              </a:ext>
            </a:extLst>
          </p:cNvPr>
          <p:cNvSpPr>
            <a:spLocks noGrp="1"/>
          </p:cNvSpPr>
          <p:nvPr>
            <p:ph sz="half" idx="1"/>
          </p:nvPr>
        </p:nvSpPr>
        <p:spPr>
          <a:xfrm>
            <a:off x="1676400" y="3651250"/>
            <a:ext cx="10363200" cy="870267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F5D2373-1279-B446-9FB6-E6D188FCDADB}"/>
              </a:ext>
            </a:extLst>
          </p:cNvPr>
          <p:cNvSpPr>
            <a:spLocks noGrp="1"/>
          </p:cNvSpPr>
          <p:nvPr>
            <p:ph sz="half" idx="2"/>
          </p:nvPr>
        </p:nvSpPr>
        <p:spPr>
          <a:xfrm>
            <a:off x="12344400" y="3651250"/>
            <a:ext cx="10363200" cy="870267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3343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3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E4A87-CB8F-F843-AFDC-52E9BEC4F4BA}"/>
              </a:ext>
            </a:extLst>
          </p:cNvPr>
          <p:cNvSpPr>
            <a:spLocks noGrp="1"/>
          </p:cNvSpPr>
          <p:nvPr>
            <p:ph type="title"/>
          </p:nvPr>
        </p:nvSpPr>
        <p:spPr>
          <a:xfrm>
            <a:off x="1679576" y="730251"/>
            <a:ext cx="21031200" cy="2651126"/>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46F19CEF-0BEF-4D4C-BCA7-EDDB2D9BCBD4}"/>
              </a:ext>
            </a:extLst>
          </p:cNvPr>
          <p:cNvSpPr>
            <a:spLocks noGrp="1"/>
          </p:cNvSpPr>
          <p:nvPr>
            <p:ph type="body" idx="1"/>
          </p:nvPr>
        </p:nvSpPr>
        <p:spPr>
          <a:xfrm>
            <a:off x="1679577" y="3362326"/>
            <a:ext cx="10315574"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4" name="Content Placeholder 3">
            <a:extLst>
              <a:ext uri="{FF2B5EF4-FFF2-40B4-BE49-F238E27FC236}">
                <a16:creationId xmlns:a16="http://schemas.microsoft.com/office/drawing/2014/main" id="{9B14C28C-8381-C449-AAF1-78AD939FF6ED}"/>
              </a:ext>
            </a:extLst>
          </p:cNvPr>
          <p:cNvSpPr>
            <a:spLocks noGrp="1"/>
          </p:cNvSpPr>
          <p:nvPr>
            <p:ph sz="half" idx="2"/>
          </p:nvPr>
        </p:nvSpPr>
        <p:spPr>
          <a:xfrm>
            <a:off x="1679577" y="5010150"/>
            <a:ext cx="10315574" cy="736917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D9319C2-1CD0-C84E-ABED-68624A2DFC30}"/>
              </a:ext>
            </a:extLst>
          </p:cNvPr>
          <p:cNvSpPr>
            <a:spLocks noGrp="1"/>
          </p:cNvSpPr>
          <p:nvPr>
            <p:ph type="body" sz="quarter" idx="3"/>
          </p:nvPr>
        </p:nvSpPr>
        <p:spPr>
          <a:xfrm>
            <a:off x="12344400" y="3362326"/>
            <a:ext cx="10366376"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6" name="Content Placeholder 5">
            <a:extLst>
              <a:ext uri="{FF2B5EF4-FFF2-40B4-BE49-F238E27FC236}">
                <a16:creationId xmlns:a16="http://schemas.microsoft.com/office/drawing/2014/main" id="{5ACEEE0C-67F2-F54A-95A8-3863AF2ADA90}"/>
              </a:ext>
            </a:extLst>
          </p:cNvPr>
          <p:cNvSpPr>
            <a:spLocks noGrp="1"/>
          </p:cNvSpPr>
          <p:nvPr>
            <p:ph sz="quarter" idx="4"/>
          </p:nvPr>
        </p:nvSpPr>
        <p:spPr>
          <a:xfrm>
            <a:off x="12344400" y="5010150"/>
            <a:ext cx="10366376" cy="736917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3209377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400" y="730251"/>
            <a:ext cx="21031200" cy="265112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76400" y="3651250"/>
            <a:ext cx="21031200" cy="87026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676400" y="12712701"/>
            <a:ext cx="5486400" cy="730250"/>
          </a:xfrm>
          <a:prstGeom prst="rect">
            <a:avLst/>
          </a:prstGeom>
        </p:spPr>
        <p:txBody>
          <a:bodyPr vert="horz" lIns="91440" tIns="45720" rIns="91440" bIns="45720" rtlCol="0" anchor="ctr"/>
          <a:lstStyle>
            <a:lvl1pPr algn="l">
              <a:defRPr sz="24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8077200" y="12712701"/>
            <a:ext cx="8229600"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7221200" y="12712701"/>
            <a:ext cx="5486400"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197A180A-8DCC-FF4D-8455-D15B9042ACEE}" type="slidenum">
              <a:rPr lang="en-US" smtClean="0"/>
              <a:t>‹#›</a:t>
            </a:fld>
            <a:endParaRPr lang="en-US" dirty="0"/>
          </a:p>
        </p:txBody>
      </p:sp>
    </p:spTree>
    <p:extLst>
      <p:ext uri="{BB962C8B-B14F-4D97-AF65-F5344CB8AC3E}">
        <p14:creationId xmlns:p14="http://schemas.microsoft.com/office/powerpoint/2010/main" val="3993276282"/>
      </p:ext>
    </p:extLst>
  </p:cSld>
  <p:clrMap bg1="lt1" tx1="dk1" bg2="lt2" tx2="dk2" accent1="accent1" accent2="accent2" accent3="accent3" accent4="accent4" accent5="accent5" accent6="accent6" hlink="hlink" folHlink="folHlink"/>
  <p:sldLayoutIdLst>
    <p:sldLayoutId id="2147483673" r:id="rId1"/>
    <p:sldLayoutId id="2147483702" r:id="rId2"/>
    <p:sldLayoutId id="2147483713" r:id="rId3"/>
    <p:sldLayoutId id="2147483708" r:id="rId4"/>
    <p:sldLayoutId id="2147483696" r:id="rId5"/>
    <p:sldLayoutId id="2147483709" r:id="rId6"/>
    <p:sldLayoutId id="2147483710" r:id="rId7"/>
    <p:sldLayoutId id="2147483711" r:id="rId8"/>
    <p:sldLayoutId id="2147483712" r:id="rId9"/>
    <p:sldLayoutId id="2147483714" r:id="rId10"/>
    <p:sldLayoutId id="2147483715" r:id="rId11"/>
    <p:sldLayoutId id="2147483716" r:id="rId12"/>
    <p:sldLayoutId id="2147483717" r:id="rId13"/>
    <p:sldLayoutId id="2147483718" r:id="rId14"/>
    <p:sldLayoutId id="2147483719" r:id="rId15"/>
    <p:sldLayoutId id="2147483697" r:id="rId16"/>
    <p:sldLayoutId id="2147483698" r:id="rId17"/>
    <p:sldLayoutId id="2147483699" r:id="rId18"/>
    <p:sldLayoutId id="2147483700" r:id="rId19"/>
    <p:sldLayoutId id="2147483701" r:id="rId20"/>
    <p:sldLayoutId id="2147483703" r:id="rId21"/>
    <p:sldLayoutId id="2147483704" r:id="rId22"/>
    <p:sldLayoutId id="2147483705" r:id="rId23"/>
    <p:sldLayoutId id="2147483706" r:id="rId24"/>
    <p:sldLayoutId id="2147483707" r:id="rId25"/>
    <p:sldLayoutId id="2147483684" r:id="rId26"/>
    <p:sldLayoutId id="2147483685" r:id="rId27"/>
    <p:sldLayoutId id="2147483686" r:id="rId28"/>
    <p:sldLayoutId id="2147483687" r:id="rId29"/>
    <p:sldLayoutId id="2147483688" r:id="rId30"/>
    <p:sldLayoutId id="2147483689" r:id="rId31"/>
    <p:sldLayoutId id="2147483690" r:id="rId32"/>
    <p:sldLayoutId id="2147483691" r:id="rId33"/>
    <p:sldLayoutId id="2147483692" r:id="rId34"/>
    <p:sldLayoutId id="2147483693" r:id="rId35"/>
    <p:sldLayoutId id="2147483694" r:id="rId36"/>
    <p:sldLayoutId id="2147483695" r:id="rId37"/>
    <p:sldLayoutId id="2147483674" r:id="rId38"/>
    <p:sldLayoutId id="2147483675" r:id="rId39"/>
    <p:sldLayoutId id="2147483676" r:id="rId40"/>
    <p:sldLayoutId id="2147483677" r:id="rId41"/>
    <p:sldLayoutId id="2147483678" r:id="rId42"/>
    <p:sldLayoutId id="2147483679" r:id="rId43"/>
    <p:sldLayoutId id="2147483680" r:id="rId44"/>
    <p:sldLayoutId id="2147483681" r:id="rId45"/>
    <p:sldLayoutId id="2147483682" r:id="rId46"/>
    <p:sldLayoutId id="2147483683" r:id="rId47"/>
  </p:sldLayoutIdLst>
  <p:hf hdr="0" ftr="0" dt="0"/>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chart" Target="../charts/char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chart" Target="../charts/chart18.xml"/></Relationships>
</file>

<file path=ppt/slides/_rels/slide22.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6.xml"/><Relationship Id="rId6" Type="http://schemas.openxmlformats.org/officeDocument/2006/relationships/image" Target="../media/image2.png"/><Relationship Id="rId5" Type="http://schemas.openxmlformats.org/officeDocument/2006/relationships/chart" Target="../charts/chart22.xml"/><Relationship Id="rId4" Type="http://schemas.openxmlformats.org/officeDocument/2006/relationships/chart" Target="../charts/chart21.xml"/></Relationships>
</file>

<file path=ppt/slides/_rels/slide25.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chart" Target="../charts/chart5.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chart" Target="../charts/chart6.xml"/></Relationships>
</file>

<file path=ppt/slides/_rels/slide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Google Shape;10;p31">
            <a:extLst>
              <a:ext uri="{FF2B5EF4-FFF2-40B4-BE49-F238E27FC236}">
                <a16:creationId xmlns:a16="http://schemas.microsoft.com/office/drawing/2014/main" id="{42D3ED57-A844-1241-855D-219428163A90}"/>
              </a:ext>
            </a:extLst>
          </p:cNvPr>
          <p:cNvSpPr txBox="1">
            <a:spLocks noGrp="1"/>
          </p:cNvSpPr>
          <p:nvPr>
            <p:ph type="title"/>
          </p:nvPr>
        </p:nvSpPr>
        <p:spPr>
          <a:xfrm>
            <a:off x="1206496" y="5369757"/>
            <a:ext cx="21971004" cy="2976486"/>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9600"/>
              <a:buFont typeface="Arial Black"/>
              <a:buNone/>
              <a:defRPr sz="9600" b="1" i="0">
                <a:solidFill>
                  <a:schemeClr val="lt1"/>
                </a:solidFill>
                <a:latin typeface="Arial Black" panose="020B0604020202020204" pitchFamily="34" charset="0"/>
                <a:cs typeface="Arial Black" panose="020B0604020202020204" pitchFamily="34" charset="0"/>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r>
              <a:rPr lang="en-US" dirty="0"/>
              <a:t>Home Retail Monitor</a:t>
            </a:r>
            <a:endParaRPr dirty="0"/>
          </a:p>
        </p:txBody>
      </p:sp>
      <p:sp>
        <p:nvSpPr>
          <p:cNvPr id="6" name="Google Shape;139;p1">
            <a:extLst>
              <a:ext uri="{FF2B5EF4-FFF2-40B4-BE49-F238E27FC236}">
                <a16:creationId xmlns:a16="http://schemas.microsoft.com/office/drawing/2014/main" id="{55BEDDF9-440E-FC47-B5FE-2267E0206013}"/>
              </a:ext>
            </a:extLst>
          </p:cNvPr>
          <p:cNvSpPr txBox="1">
            <a:spLocks/>
          </p:cNvSpPr>
          <p:nvPr/>
        </p:nvSpPr>
        <p:spPr>
          <a:xfrm>
            <a:off x="8521700" y="11255452"/>
            <a:ext cx="12814300" cy="149225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L="457200" marR="0" lvl="0" indent="-228600" algn="l" rtl="0">
              <a:lnSpc>
                <a:spcPct val="150000"/>
              </a:lnSpc>
              <a:spcBef>
                <a:spcPts val="0"/>
              </a:spcBef>
              <a:spcAft>
                <a:spcPts val="0"/>
              </a:spcAft>
              <a:buClr>
                <a:schemeClr val="lt1"/>
              </a:buClr>
              <a:buSzPts val="3444"/>
              <a:buFont typeface="Palatino"/>
              <a:buNone/>
              <a:defRPr sz="2800" b="0" i="0" u="none" strike="noStrike" cap="none">
                <a:solidFill>
                  <a:schemeClr val="lt1"/>
                </a:solidFill>
                <a:latin typeface="Palatino"/>
                <a:ea typeface="Palatino"/>
                <a:cs typeface="Palatino"/>
                <a:sym typeface="Palatino"/>
              </a:defRPr>
            </a:lvl1pPr>
            <a:lvl2pPr marL="914400" marR="0" lvl="1" indent="-228600" algn="l" rtl="0">
              <a:lnSpc>
                <a:spcPct val="150000"/>
              </a:lnSpc>
              <a:spcBef>
                <a:spcPts val="0"/>
              </a:spcBef>
              <a:spcAft>
                <a:spcPts val="0"/>
              </a:spcAft>
              <a:buClr>
                <a:schemeClr val="lt1"/>
              </a:buClr>
              <a:buSzPts val="4920"/>
              <a:buFont typeface="Palatino"/>
              <a:buNone/>
              <a:defRPr sz="4000" b="1" i="0" u="none" strike="noStrike" cap="none">
                <a:solidFill>
                  <a:schemeClr val="lt1"/>
                </a:solidFill>
                <a:latin typeface="Palatino"/>
                <a:ea typeface="Palatino"/>
                <a:cs typeface="Palatino"/>
                <a:sym typeface="Palatino"/>
              </a:defRPr>
            </a:lvl2pPr>
            <a:lvl3pPr marL="1371600" marR="0" lvl="2" indent="-228600" algn="l" rtl="0">
              <a:lnSpc>
                <a:spcPct val="150000"/>
              </a:lnSpc>
              <a:spcBef>
                <a:spcPts val="0"/>
              </a:spcBef>
              <a:spcAft>
                <a:spcPts val="0"/>
              </a:spcAft>
              <a:buClr>
                <a:schemeClr val="lt1"/>
              </a:buClr>
              <a:buSzPts val="4920"/>
              <a:buFont typeface="Palatino"/>
              <a:buNone/>
              <a:defRPr sz="4000" b="1" i="0" u="none" strike="noStrike" cap="none">
                <a:solidFill>
                  <a:schemeClr val="lt1"/>
                </a:solidFill>
                <a:latin typeface="Palatino"/>
                <a:ea typeface="Palatino"/>
                <a:cs typeface="Palatino"/>
                <a:sym typeface="Palatino"/>
              </a:defRPr>
            </a:lvl3pPr>
            <a:lvl4pPr marL="1828800" marR="0" lvl="3" indent="-228600" algn="l" rtl="0">
              <a:lnSpc>
                <a:spcPct val="150000"/>
              </a:lnSpc>
              <a:spcBef>
                <a:spcPts val="0"/>
              </a:spcBef>
              <a:spcAft>
                <a:spcPts val="0"/>
              </a:spcAft>
              <a:buClr>
                <a:schemeClr val="lt1"/>
              </a:buClr>
              <a:buSzPts val="4920"/>
              <a:buFont typeface="Palatino"/>
              <a:buNone/>
              <a:defRPr sz="4000" b="1" i="0" u="none" strike="noStrike" cap="none">
                <a:solidFill>
                  <a:schemeClr val="lt1"/>
                </a:solidFill>
                <a:latin typeface="Palatino"/>
                <a:ea typeface="Palatino"/>
                <a:cs typeface="Palatino"/>
                <a:sym typeface="Palatino"/>
              </a:defRPr>
            </a:lvl4pPr>
            <a:lvl5pPr marL="2286000" marR="0" lvl="4" indent="-228600" algn="l" rtl="0">
              <a:lnSpc>
                <a:spcPct val="150000"/>
              </a:lnSpc>
              <a:spcBef>
                <a:spcPts val="0"/>
              </a:spcBef>
              <a:spcAft>
                <a:spcPts val="0"/>
              </a:spcAft>
              <a:buClr>
                <a:schemeClr val="lt1"/>
              </a:buClr>
              <a:buSzPts val="4920"/>
              <a:buFont typeface="Palatino"/>
              <a:buNone/>
              <a:defRPr sz="4000" b="1" i="0" u="none" strike="noStrike" cap="none">
                <a:solidFill>
                  <a:schemeClr val="lt1"/>
                </a:solidFill>
                <a:latin typeface="Palatino"/>
                <a:ea typeface="Palatino"/>
                <a:cs typeface="Palatino"/>
                <a:sym typeface="Palatino"/>
              </a:defRPr>
            </a:lvl5pPr>
            <a:lvl6pPr marL="2743200" marR="0" lvl="5" indent="-369189" algn="l" rtl="0">
              <a:lnSpc>
                <a:spcPct val="170000"/>
              </a:lnSpc>
              <a:spcBef>
                <a:spcPts val="0"/>
              </a:spcBef>
              <a:spcAft>
                <a:spcPts val="0"/>
              </a:spcAft>
              <a:buClr>
                <a:srgbClr val="000000"/>
              </a:buClr>
              <a:buSzPts val="2214"/>
              <a:buFont typeface="Palatino"/>
              <a:buChar char="•"/>
              <a:defRPr sz="2400" b="1" i="0" u="none" strike="noStrike" cap="none">
                <a:solidFill>
                  <a:srgbClr val="000000"/>
                </a:solidFill>
                <a:latin typeface="Palatino"/>
                <a:ea typeface="Palatino"/>
                <a:cs typeface="Palatino"/>
                <a:sym typeface="Palatino"/>
              </a:defRPr>
            </a:lvl6pPr>
            <a:lvl7pPr marL="3200400" marR="0" lvl="6" indent="-369189" algn="l" rtl="0">
              <a:lnSpc>
                <a:spcPct val="170000"/>
              </a:lnSpc>
              <a:spcBef>
                <a:spcPts val="0"/>
              </a:spcBef>
              <a:spcAft>
                <a:spcPts val="0"/>
              </a:spcAft>
              <a:buClr>
                <a:srgbClr val="000000"/>
              </a:buClr>
              <a:buSzPts val="2214"/>
              <a:buFont typeface="Palatino"/>
              <a:buChar char="•"/>
              <a:defRPr sz="2400" b="1" i="0" u="none" strike="noStrike" cap="none">
                <a:solidFill>
                  <a:srgbClr val="000000"/>
                </a:solidFill>
                <a:latin typeface="Palatino"/>
                <a:ea typeface="Palatino"/>
                <a:cs typeface="Palatino"/>
                <a:sym typeface="Palatino"/>
              </a:defRPr>
            </a:lvl7pPr>
            <a:lvl8pPr marL="3657600" marR="0" lvl="7" indent="-369189" algn="l" rtl="0">
              <a:lnSpc>
                <a:spcPct val="170000"/>
              </a:lnSpc>
              <a:spcBef>
                <a:spcPts val="0"/>
              </a:spcBef>
              <a:spcAft>
                <a:spcPts val="0"/>
              </a:spcAft>
              <a:buClr>
                <a:srgbClr val="000000"/>
              </a:buClr>
              <a:buSzPts val="2214"/>
              <a:buFont typeface="Palatino"/>
              <a:buChar char="•"/>
              <a:defRPr sz="2400" b="1" i="0" u="none" strike="noStrike" cap="none">
                <a:solidFill>
                  <a:srgbClr val="000000"/>
                </a:solidFill>
                <a:latin typeface="Palatino"/>
                <a:ea typeface="Palatino"/>
                <a:cs typeface="Palatino"/>
                <a:sym typeface="Palatino"/>
              </a:defRPr>
            </a:lvl8pPr>
            <a:lvl9pPr marL="4114800" marR="0" lvl="8" indent="-369189" algn="l" rtl="0">
              <a:lnSpc>
                <a:spcPct val="170000"/>
              </a:lnSpc>
              <a:spcBef>
                <a:spcPts val="0"/>
              </a:spcBef>
              <a:spcAft>
                <a:spcPts val="0"/>
              </a:spcAft>
              <a:buClr>
                <a:srgbClr val="000000"/>
              </a:buClr>
              <a:buSzPts val="2214"/>
              <a:buFont typeface="Palatino"/>
              <a:buChar char="•"/>
              <a:defRPr sz="2400" b="1" i="0" u="none" strike="noStrike" cap="none">
                <a:solidFill>
                  <a:srgbClr val="000000"/>
                </a:solidFill>
                <a:latin typeface="Palatino"/>
                <a:ea typeface="Palatino"/>
                <a:cs typeface="Palatino"/>
                <a:sym typeface="Palatino"/>
              </a:defRPr>
            </a:lvl9pPr>
          </a:lstStyle>
          <a:p>
            <a:pPr marL="0" marR="0" lvl="0" indent="0" algn="r" defTabSz="914400" rtl="0" eaLnBrk="1" fontAlgn="auto" latinLnBrk="0" hangingPunct="1">
              <a:lnSpc>
                <a:spcPct val="150000"/>
              </a:lnSpc>
              <a:spcBef>
                <a:spcPts val="0"/>
              </a:spcBef>
              <a:spcAft>
                <a:spcPts val="0"/>
              </a:spcAft>
              <a:buClr>
                <a:srgbClr val="FFFFFF"/>
              </a:buClr>
              <a:buSzPts val="3444"/>
              <a:buFont typeface="Palatino"/>
              <a:buNone/>
              <a:tabLst/>
              <a:defRPr/>
            </a:pPr>
            <a:r>
              <a:rPr lang="en-US" kern="0" dirty="0">
                <a:solidFill>
                  <a:schemeClr val="bg1"/>
                </a:solidFill>
                <a:latin typeface="Arial" panose="020B0604020202020204" pitchFamily="34" charset="0"/>
                <a:cs typeface="Arial" panose="020B0604020202020204" pitchFamily="34" charset="0"/>
              </a:rPr>
              <a:t>August 9,</a:t>
            </a:r>
            <a:r>
              <a:rPr kumimoji="0" lang="en-US" sz="2800" b="0"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sym typeface="Palatino"/>
              </a:rPr>
              <a:t> 2022</a:t>
            </a:r>
          </a:p>
        </p:txBody>
      </p:sp>
    </p:spTree>
    <p:extLst>
      <p:ext uri="{BB962C8B-B14F-4D97-AF65-F5344CB8AC3E}">
        <p14:creationId xmlns:p14="http://schemas.microsoft.com/office/powerpoint/2010/main" val="25264880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CAE5976-C769-ED4B-8CA8-AFEF84FDE63D}"/>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0"/>
            <a:ext cx="24404086" cy="13716000"/>
          </a:xfrm>
          <a:prstGeom prst="rect">
            <a:avLst/>
          </a:prstGeom>
        </p:spPr>
      </p:pic>
      <p:sp>
        <p:nvSpPr>
          <p:cNvPr id="5" name="Google Shape;150;p2">
            <a:extLst>
              <a:ext uri="{FF2B5EF4-FFF2-40B4-BE49-F238E27FC236}">
                <a16:creationId xmlns:a16="http://schemas.microsoft.com/office/drawing/2014/main" id="{15271F72-CBD6-AD46-9A17-E47E60954C8D}"/>
              </a:ext>
            </a:extLst>
          </p:cNvPr>
          <p:cNvSpPr/>
          <p:nvPr/>
        </p:nvSpPr>
        <p:spPr>
          <a:xfrm>
            <a:off x="20086" y="0"/>
            <a:ext cx="24384000" cy="13716000"/>
          </a:xfrm>
          <a:prstGeom prst="rect">
            <a:avLst/>
          </a:prstGeom>
          <a:solidFill>
            <a:schemeClr val="dk1">
              <a:alpha val="23638"/>
            </a:schemeClr>
          </a:solidFill>
          <a:ln>
            <a:noFill/>
          </a:ln>
        </p:spPr>
        <p:txBody>
          <a:bodyPr spcFirstLastPara="1" wrap="square" lIns="0" tIns="0" rIns="0" bIns="0" anchor="ctr" anchorCtr="0">
            <a:noAutofit/>
          </a:bodyPr>
          <a:lstStyle/>
          <a:p>
            <a:pPr lvl="0" algn="ctr">
              <a:buClr>
                <a:srgbClr val="000000"/>
              </a:buClr>
              <a:buSzPts val="3200"/>
            </a:pPr>
            <a:endParaRPr sz="3200" b="0" i="0" u="none" strike="noStrike" cap="none" dirty="0">
              <a:solidFill>
                <a:srgbClr val="FFFFFF"/>
              </a:solidFill>
              <a:latin typeface="Helvetica Neue"/>
              <a:ea typeface="Helvetica Neue"/>
              <a:cs typeface="Helvetica Neue"/>
              <a:sym typeface="Helvetica Neue"/>
            </a:endParaRPr>
          </a:p>
        </p:txBody>
      </p:sp>
      <p:sp>
        <p:nvSpPr>
          <p:cNvPr id="2" name="Title 1">
            <a:extLst>
              <a:ext uri="{FF2B5EF4-FFF2-40B4-BE49-F238E27FC236}">
                <a16:creationId xmlns:a16="http://schemas.microsoft.com/office/drawing/2014/main" id="{CD0A76FC-33E2-6445-85C7-FB3214027608}"/>
              </a:ext>
            </a:extLst>
          </p:cNvPr>
          <p:cNvSpPr>
            <a:spLocks noGrp="1"/>
          </p:cNvSpPr>
          <p:nvPr>
            <p:ph type="title"/>
          </p:nvPr>
        </p:nvSpPr>
        <p:spPr/>
        <p:txBody>
          <a:bodyPr/>
          <a:lstStyle/>
          <a:p>
            <a:r>
              <a:rPr lang="en-US" dirty="0"/>
              <a:t>Back to School Supplies</a:t>
            </a:r>
          </a:p>
        </p:txBody>
      </p:sp>
      <p:sp>
        <p:nvSpPr>
          <p:cNvPr id="4" name="Google Shape;64;p34">
            <a:extLst>
              <a:ext uri="{FF2B5EF4-FFF2-40B4-BE49-F238E27FC236}">
                <a16:creationId xmlns:a16="http://schemas.microsoft.com/office/drawing/2014/main" id="{EA9D9798-09EE-3B4F-A657-06D834DD4686}"/>
              </a:ext>
            </a:extLst>
          </p:cNvPr>
          <p:cNvSpPr txBox="1">
            <a:spLocks/>
          </p:cNvSpPr>
          <p:nvPr/>
        </p:nvSpPr>
        <p:spPr>
          <a:xfrm>
            <a:off x="21117469" y="807640"/>
            <a:ext cx="2060028" cy="1498067"/>
          </a:xfrm>
          <a:prstGeom prst="rect">
            <a:avLst/>
          </a:prstGeom>
          <a:noFill/>
          <a:ln>
            <a:noFill/>
          </a:ln>
        </p:spPr>
        <p:txBody>
          <a:bodyPr spcFirstLastPara="1" wrap="square" lIns="0" tIns="0" rIns="0" bIns="0" anchor="t" anchorCtr="0">
            <a:noAutofit/>
          </a:bodyPr>
          <a:lstStyle>
            <a:defPPr>
              <a:defRPr lang="en-US"/>
            </a:defPPr>
            <a:lvl1pPr marL="0" marR="0" lvl="0"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1pPr>
            <a:lvl2pPr marL="0" marR="0" lvl="1"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2pPr>
            <a:lvl3pPr marL="0" marR="0" lvl="2"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3pPr>
            <a:lvl4pPr marL="0" marR="0" lvl="3"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4pPr>
            <a:lvl5pPr marL="0" marR="0" lvl="4"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5pPr>
            <a:lvl6pPr marL="0" marR="0" lvl="5"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6pPr>
            <a:lvl7pPr marL="0" marR="0" lvl="6"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7pPr>
            <a:lvl8pPr marL="0" marR="0" lvl="7"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8pPr>
            <a:lvl9pPr marL="0" marR="0" lvl="8"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9pPr>
          </a:lstStyle>
          <a:p>
            <a:fld id="{00000000-1234-1234-1234-123412341234}" type="slidenum">
              <a:rPr lang="en-US" smtClean="0"/>
              <a:pPr/>
              <a:t>10</a:t>
            </a:fld>
            <a:endParaRPr lang="en-US" dirty="0"/>
          </a:p>
        </p:txBody>
      </p:sp>
      <p:pic>
        <p:nvPicPr>
          <p:cNvPr id="6" name="Google Shape;17;p43">
            <a:extLst>
              <a:ext uri="{FF2B5EF4-FFF2-40B4-BE49-F238E27FC236}">
                <a16:creationId xmlns:a16="http://schemas.microsoft.com/office/drawing/2014/main" id="{6FBD5B01-7709-2F44-A5EB-DF0B6FF969DF}"/>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206495" y="5481328"/>
            <a:ext cx="3670305" cy="183975"/>
          </a:xfrm>
          <a:prstGeom prst="rect">
            <a:avLst/>
          </a:prstGeom>
          <a:noFill/>
          <a:ln>
            <a:noFill/>
          </a:ln>
        </p:spPr>
      </p:pic>
    </p:spTree>
    <p:extLst>
      <p:ext uri="{BB962C8B-B14F-4D97-AF65-F5344CB8AC3E}">
        <p14:creationId xmlns:p14="http://schemas.microsoft.com/office/powerpoint/2010/main" val="14653140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64;p34">
            <a:extLst>
              <a:ext uri="{FF2B5EF4-FFF2-40B4-BE49-F238E27FC236}">
                <a16:creationId xmlns:a16="http://schemas.microsoft.com/office/drawing/2014/main" id="{A82430D4-6BA1-314F-AF77-8B5D2EC247A9}"/>
              </a:ext>
            </a:extLst>
          </p:cNvPr>
          <p:cNvSpPr txBox="1">
            <a:spLocks/>
          </p:cNvSpPr>
          <p:nvPr/>
        </p:nvSpPr>
        <p:spPr>
          <a:xfrm>
            <a:off x="21117469" y="807640"/>
            <a:ext cx="2060028" cy="1498067"/>
          </a:xfrm>
          <a:prstGeom prst="rect">
            <a:avLst/>
          </a:prstGeom>
          <a:noFill/>
          <a:ln>
            <a:noFill/>
          </a:ln>
        </p:spPr>
        <p:txBody>
          <a:bodyPr spcFirstLastPara="1" wrap="square" lIns="0" tIns="0" rIns="0" bIns="0" anchor="t" anchorCtr="0">
            <a:noAutofit/>
          </a:bodyPr>
          <a:lstStyle>
            <a:defPPr>
              <a:defRPr lang="en-US"/>
            </a:defPPr>
            <a:lvl1pPr marL="0" marR="0" lvl="0"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1pPr>
            <a:lvl2pPr marL="0" marR="0" lvl="1"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2pPr>
            <a:lvl3pPr marL="0" marR="0" lvl="2"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3pPr>
            <a:lvl4pPr marL="0" marR="0" lvl="3"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4pPr>
            <a:lvl5pPr marL="0" marR="0" lvl="4"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5pPr>
            <a:lvl6pPr marL="0" marR="0" lvl="5"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6pPr>
            <a:lvl7pPr marL="0" marR="0" lvl="6"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7pPr>
            <a:lvl8pPr marL="0" marR="0" lvl="7"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8pPr>
            <a:lvl9pPr marL="0" marR="0" lvl="8"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9pPr>
          </a:lstStyle>
          <a:p>
            <a:fld id="{00000000-1234-1234-1234-123412341234}" type="slidenum">
              <a:rPr lang="en-US" smtClean="0">
                <a:solidFill>
                  <a:schemeClr val="tx1"/>
                </a:solidFill>
              </a:rPr>
              <a:pPr/>
              <a:t>11</a:t>
            </a:fld>
            <a:endParaRPr lang="en-US" dirty="0">
              <a:solidFill>
                <a:schemeClr val="tx1"/>
              </a:solidFill>
            </a:endParaRPr>
          </a:p>
        </p:txBody>
      </p:sp>
      <p:graphicFrame>
        <p:nvGraphicFramePr>
          <p:cNvPr id="6" name="Google Shape;186;p53">
            <a:extLst>
              <a:ext uri="{FF2B5EF4-FFF2-40B4-BE49-F238E27FC236}">
                <a16:creationId xmlns:a16="http://schemas.microsoft.com/office/drawing/2014/main" id="{4F2990B6-BC31-BE45-8DF4-BE8759DBC5CC}"/>
              </a:ext>
            </a:extLst>
          </p:cNvPr>
          <p:cNvGraphicFramePr>
            <a:graphicFrameLocks noGrp="1"/>
          </p:cNvGraphicFramePr>
          <p:nvPr>
            <p:ph type="chart" idx="2"/>
            <p:extLst>
              <p:ext uri="{D42A27DB-BD31-4B8C-83A1-F6EECF244321}">
                <p14:modId xmlns:p14="http://schemas.microsoft.com/office/powerpoint/2010/main" val="2244066705"/>
              </p:ext>
            </p:extLst>
          </p:nvPr>
        </p:nvGraphicFramePr>
        <p:xfrm>
          <a:off x="1206500" y="4544291"/>
          <a:ext cx="21971000" cy="7788893"/>
        </p:xfrm>
        <a:graphic>
          <a:graphicData uri="http://schemas.openxmlformats.org/drawingml/2006/chart">
            <c:chart xmlns:c="http://schemas.openxmlformats.org/drawingml/2006/chart" xmlns:r="http://schemas.openxmlformats.org/officeDocument/2006/relationships" r:id="rId3"/>
          </a:graphicData>
        </a:graphic>
      </p:graphicFrame>
      <p:sp>
        <p:nvSpPr>
          <p:cNvPr id="8" name="Google Shape;187;p53">
            <a:extLst>
              <a:ext uri="{FF2B5EF4-FFF2-40B4-BE49-F238E27FC236}">
                <a16:creationId xmlns:a16="http://schemas.microsoft.com/office/drawing/2014/main" id="{7FC6D90A-E83D-3245-8224-E15A2B341DF0}"/>
              </a:ext>
            </a:extLst>
          </p:cNvPr>
          <p:cNvSpPr txBox="1">
            <a:spLocks noGrp="1"/>
          </p:cNvSpPr>
          <p:nvPr>
            <p:ph type="body" idx="1"/>
          </p:nvPr>
        </p:nvSpPr>
        <p:spPr>
          <a:xfrm>
            <a:off x="1206499" y="1354241"/>
            <a:ext cx="18019964" cy="2589109"/>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4920"/>
              <a:buFont typeface="Arial Black"/>
              <a:buNone/>
            </a:pPr>
            <a:r>
              <a:rPr lang="en-US" dirty="0"/>
              <a:t>The most common back-to-school supplies on the list are the old standbys: Pens/pencils (87%), notebooks (84%), paper (73%), and backpacks (63%). As a reminder that COVID-19 has caused a new normal, hand sanitizer and disinfecting wipes appear on many back-to-school shoppers’ lists. </a:t>
            </a:r>
            <a:endParaRPr dirty="0"/>
          </a:p>
        </p:txBody>
      </p:sp>
      <p:sp>
        <p:nvSpPr>
          <p:cNvPr id="9" name="Google Shape;188;p53">
            <a:extLst>
              <a:ext uri="{FF2B5EF4-FFF2-40B4-BE49-F238E27FC236}">
                <a16:creationId xmlns:a16="http://schemas.microsoft.com/office/drawing/2014/main" id="{D1AA678B-67BE-AE41-BA48-ECA52B92AC28}"/>
              </a:ext>
            </a:extLst>
          </p:cNvPr>
          <p:cNvSpPr txBox="1">
            <a:spLocks noGrp="1"/>
          </p:cNvSpPr>
          <p:nvPr>
            <p:ph type="body" idx="3"/>
          </p:nvPr>
        </p:nvSpPr>
        <p:spPr>
          <a:xfrm>
            <a:off x="1206499" y="12388695"/>
            <a:ext cx="12526434" cy="593725"/>
          </a:xfrm>
          <a:prstGeom prst="rect">
            <a:avLst/>
          </a:prstGeom>
          <a:noFill/>
          <a:ln>
            <a:noFill/>
          </a:ln>
        </p:spPr>
        <p:txBody>
          <a:bodyPr spcFirstLastPara="1" wrap="square" lIns="0" tIns="0" rIns="0" bIns="0" anchor="t" anchorCtr="0">
            <a:noAutofit/>
          </a:bodyPr>
          <a:lstStyle/>
          <a:p>
            <a:pPr marL="0" indent="0">
              <a:lnSpc>
                <a:spcPct val="100000"/>
              </a:lnSpc>
            </a:pPr>
            <a:r>
              <a:rPr lang="en-US" dirty="0"/>
              <a:t>Which school supply items (K-12 or college and beyond) have/will you be purchasing for the upcoming school year? Select all that apply.</a:t>
            </a:r>
            <a:endParaRPr b="1" dirty="0"/>
          </a:p>
        </p:txBody>
      </p:sp>
      <p:sp>
        <p:nvSpPr>
          <p:cNvPr id="2" name="Slide Number Placeholder 1">
            <a:extLst>
              <a:ext uri="{FF2B5EF4-FFF2-40B4-BE49-F238E27FC236}">
                <a16:creationId xmlns:a16="http://schemas.microsoft.com/office/drawing/2014/main" id="{19BE24BB-AD16-2280-DAAB-AFCF0415013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11</a:t>
            </a:fld>
            <a:endParaRPr lang="en-US" dirty="0"/>
          </a:p>
        </p:txBody>
      </p:sp>
    </p:spTree>
    <p:extLst>
      <p:ext uri="{BB962C8B-B14F-4D97-AF65-F5344CB8AC3E}">
        <p14:creationId xmlns:p14="http://schemas.microsoft.com/office/powerpoint/2010/main" val="26224348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64;p34">
            <a:extLst>
              <a:ext uri="{FF2B5EF4-FFF2-40B4-BE49-F238E27FC236}">
                <a16:creationId xmlns:a16="http://schemas.microsoft.com/office/drawing/2014/main" id="{A82430D4-6BA1-314F-AF77-8B5D2EC247A9}"/>
              </a:ext>
            </a:extLst>
          </p:cNvPr>
          <p:cNvSpPr txBox="1">
            <a:spLocks/>
          </p:cNvSpPr>
          <p:nvPr/>
        </p:nvSpPr>
        <p:spPr>
          <a:xfrm>
            <a:off x="21117469" y="807640"/>
            <a:ext cx="2060028" cy="1498067"/>
          </a:xfrm>
          <a:prstGeom prst="rect">
            <a:avLst/>
          </a:prstGeom>
          <a:noFill/>
          <a:ln>
            <a:noFill/>
          </a:ln>
        </p:spPr>
        <p:txBody>
          <a:bodyPr spcFirstLastPara="1" wrap="square" lIns="0" tIns="0" rIns="0" bIns="0" anchor="t" anchorCtr="0">
            <a:noAutofit/>
          </a:bodyPr>
          <a:lstStyle>
            <a:defPPr>
              <a:defRPr lang="en-US"/>
            </a:defPPr>
            <a:lvl1pPr marL="0" marR="0" lvl="0"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1pPr>
            <a:lvl2pPr marL="0" marR="0" lvl="1"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2pPr>
            <a:lvl3pPr marL="0" marR="0" lvl="2"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3pPr>
            <a:lvl4pPr marL="0" marR="0" lvl="3"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4pPr>
            <a:lvl5pPr marL="0" marR="0" lvl="4"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5pPr>
            <a:lvl6pPr marL="0" marR="0" lvl="5"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6pPr>
            <a:lvl7pPr marL="0" marR="0" lvl="6"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7pPr>
            <a:lvl8pPr marL="0" marR="0" lvl="7"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8pPr>
            <a:lvl9pPr marL="0" marR="0" lvl="8"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9pPr>
          </a:lstStyle>
          <a:p>
            <a:fld id="{00000000-1234-1234-1234-123412341234}" type="slidenum">
              <a:rPr lang="en-US" smtClean="0">
                <a:solidFill>
                  <a:schemeClr val="tx1"/>
                </a:solidFill>
              </a:rPr>
              <a:pPr/>
              <a:t>12</a:t>
            </a:fld>
            <a:endParaRPr lang="en-US" dirty="0">
              <a:solidFill>
                <a:schemeClr val="tx1"/>
              </a:solidFill>
            </a:endParaRPr>
          </a:p>
        </p:txBody>
      </p:sp>
      <p:graphicFrame>
        <p:nvGraphicFramePr>
          <p:cNvPr id="6" name="Google Shape;186;p53">
            <a:extLst>
              <a:ext uri="{FF2B5EF4-FFF2-40B4-BE49-F238E27FC236}">
                <a16:creationId xmlns:a16="http://schemas.microsoft.com/office/drawing/2014/main" id="{4F2990B6-BC31-BE45-8DF4-BE8759DBC5CC}"/>
              </a:ext>
            </a:extLst>
          </p:cNvPr>
          <p:cNvGraphicFramePr>
            <a:graphicFrameLocks noGrp="1"/>
          </p:cNvGraphicFramePr>
          <p:nvPr>
            <p:ph type="chart" idx="2"/>
            <p:extLst>
              <p:ext uri="{D42A27DB-BD31-4B8C-83A1-F6EECF244321}">
                <p14:modId xmlns:p14="http://schemas.microsoft.com/office/powerpoint/2010/main" val="1289964082"/>
              </p:ext>
            </p:extLst>
          </p:nvPr>
        </p:nvGraphicFramePr>
        <p:xfrm>
          <a:off x="1206500" y="4158343"/>
          <a:ext cx="21971000" cy="7315200"/>
        </p:xfrm>
        <a:graphic>
          <a:graphicData uri="http://schemas.openxmlformats.org/drawingml/2006/chart">
            <c:chart xmlns:c="http://schemas.openxmlformats.org/drawingml/2006/chart" xmlns:r="http://schemas.openxmlformats.org/officeDocument/2006/relationships" r:id="rId3"/>
          </a:graphicData>
        </a:graphic>
      </p:graphicFrame>
      <p:sp>
        <p:nvSpPr>
          <p:cNvPr id="8" name="Google Shape;187;p53">
            <a:extLst>
              <a:ext uri="{FF2B5EF4-FFF2-40B4-BE49-F238E27FC236}">
                <a16:creationId xmlns:a16="http://schemas.microsoft.com/office/drawing/2014/main" id="{7FC6D90A-E83D-3245-8224-E15A2B341DF0}"/>
              </a:ext>
            </a:extLst>
          </p:cNvPr>
          <p:cNvSpPr txBox="1">
            <a:spLocks noGrp="1"/>
          </p:cNvSpPr>
          <p:nvPr>
            <p:ph type="body" idx="1"/>
          </p:nvPr>
        </p:nvSpPr>
        <p:spPr>
          <a:xfrm>
            <a:off x="1206495" y="1556673"/>
            <a:ext cx="16206862" cy="1902931"/>
          </a:xfrm>
          <a:prstGeom prst="rect">
            <a:avLst/>
          </a:prstGeom>
          <a:noFill/>
          <a:ln>
            <a:noFill/>
          </a:ln>
        </p:spPr>
        <p:txBody>
          <a:bodyPr spcFirstLastPara="1" wrap="square" lIns="0" tIns="0" rIns="0" bIns="0" anchor="t" anchorCtr="0">
            <a:noAutofit/>
          </a:bodyPr>
          <a:lstStyle/>
          <a:p>
            <a:pPr marL="0" indent="0"/>
            <a:r>
              <a:rPr lang="en-US" dirty="0"/>
              <a:t>Walmart (86%) tops the list of retailers for back-to-school supplies followed by Amazon (57%) and Target (47%).</a:t>
            </a:r>
          </a:p>
          <a:p>
            <a:pPr marL="0" indent="0"/>
            <a:endParaRPr lang="en-US" dirty="0"/>
          </a:p>
        </p:txBody>
      </p:sp>
      <p:sp>
        <p:nvSpPr>
          <p:cNvPr id="9" name="Google Shape;188;p53">
            <a:extLst>
              <a:ext uri="{FF2B5EF4-FFF2-40B4-BE49-F238E27FC236}">
                <a16:creationId xmlns:a16="http://schemas.microsoft.com/office/drawing/2014/main" id="{D1AA678B-67BE-AE41-BA48-ECA52B92AC28}"/>
              </a:ext>
            </a:extLst>
          </p:cNvPr>
          <p:cNvSpPr txBox="1">
            <a:spLocks noGrp="1"/>
          </p:cNvSpPr>
          <p:nvPr>
            <p:ph type="body" idx="3"/>
          </p:nvPr>
        </p:nvSpPr>
        <p:spPr>
          <a:xfrm>
            <a:off x="1206499" y="12388695"/>
            <a:ext cx="12136968" cy="593725"/>
          </a:xfrm>
          <a:prstGeom prst="rect">
            <a:avLst/>
          </a:prstGeom>
          <a:noFill/>
          <a:ln>
            <a:noFill/>
          </a:ln>
        </p:spPr>
        <p:txBody>
          <a:bodyPr spcFirstLastPara="1" wrap="square" lIns="0" tIns="0" rIns="0" bIns="0" anchor="t" anchorCtr="0">
            <a:noAutofit/>
          </a:bodyPr>
          <a:lstStyle/>
          <a:p>
            <a:pPr marL="0" indent="0">
              <a:lnSpc>
                <a:spcPct val="100000"/>
              </a:lnSpc>
            </a:pPr>
            <a:r>
              <a:rPr lang="en-US" dirty="0"/>
              <a:t>Which retailers are you likely to shop for back-to-school supplies? Select all that apply.</a:t>
            </a:r>
          </a:p>
        </p:txBody>
      </p:sp>
      <p:sp>
        <p:nvSpPr>
          <p:cNvPr id="2" name="Slide Number Placeholder 1">
            <a:extLst>
              <a:ext uri="{FF2B5EF4-FFF2-40B4-BE49-F238E27FC236}">
                <a16:creationId xmlns:a16="http://schemas.microsoft.com/office/drawing/2014/main" id="{1B299A42-1696-3D84-E687-6F5BB2D3E3C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12</a:t>
            </a:fld>
            <a:endParaRPr lang="en-US" dirty="0"/>
          </a:p>
        </p:txBody>
      </p:sp>
    </p:spTree>
    <p:extLst>
      <p:ext uri="{BB962C8B-B14F-4D97-AF65-F5344CB8AC3E}">
        <p14:creationId xmlns:p14="http://schemas.microsoft.com/office/powerpoint/2010/main" val="38528194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64;p34">
            <a:extLst>
              <a:ext uri="{FF2B5EF4-FFF2-40B4-BE49-F238E27FC236}">
                <a16:creationId xmlns:a16="http://schemas.microsoft.com/office/drawing/2014/main" id="{A82430D4-6BA1-314F-AF77-8B5D2EC247A9}"/>
              </a:ext>
            </a:extLst>
          </p:cNvPr>
          <p:cNvSpPr txBox="1">
            <a:spLocks/>
          </p:cNvSpPr>
          <p:nvPr/>
        </p:nvSpPr>
        <p:spPr>
          <a:xfrm>
            <a:off x="21117469" y="807640"/>
            <a:ext cx="2060028" cy="1498067"/>
          </a:xfrm>
          <a:prstGeom prst="rect">
            <a:avLst/>
          </a:prstGeom>
          <a:noFill/>
          <a:ln>
            <a:noFill/>
          </a:ln>
        </p:spPr>
        <p:txBody>
          <a:bodyPr spcFirstLastPara="1" wrap="square" lIns="0" tIns="0" rIns="0" bIns="0" anchor="t" anchorCtr="0">
            <a:noAutofit/>
          </a:bodyPr>
          <a:lstStyle>
            <a:defPPr>
              <a:defRPr lang="en-US"/>
            </a:defPPr>
            <a:lvl1pPr marL="0" marR="0" lvl="0"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1pPr>
            <a:lvl2pPr marL="0" marR="0" lvl="1"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2pPr>
            <a:lvl3pPr marL="0" marR="0" lvl="2"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3pPr>
            <a:lvl4pPr marL="0" marR="0" lvl="3"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4pPr>
            <a:lvl5pPr marL="0" marR="0" lvl="4"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5pPr>
            <a:lvl6pPr marL="0" marR="0" lvl="5"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6pPr>
            <a:lvl7pPr marL="0" marR="0" lvl="6"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7pPr>
            <a:lvl8pPr marL="0" marR="0" lvl="7"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8pPr>
            <a:lvl9pPr marL="0" marR="0" lvl="8"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9pPr>
          </a:lstStyle>
          <a:p>
            <a:fld id="{00000000-1234-1234-1234-123412341234}" type="slidenum">
              <a:rPr lang="en-US" smtClean="0">
                <a:solidFill>
                  <a:schemeClr val="tx1"/>
                </a:solidFill>
              </a:rPr>
              <a:pPr/>
              <a:t>13</a:t>
            </a:fld>
            <a:endParaRPr lang="en-US" dirty="0">
              <a:solidFill>
                <a:schemeClr val="tx1"/>
              </a:solidFill>
            </a:endParaRPr>
          </a:p>
        </p:txBody>
      </p:sp>
      <p:graphicFrame>
        <p:nvGraphicFramePr>
          <p:cNvPr id="6" name="Google Shape;186;p53">
            <a:extLst>
              <a:ext uri="{FF2B5EF4-FFF2-40B4-BE49-F238E27FC236}">
                <a16:creationId xmlns:a16="http://schemas.microsoft.com/office/drawing/2014/main" id="{4F2990B6-BC31-BE45-8DF4-BE8759DBC5CC}"/>
              </a:ext>
            </a:extLst>
          </p:cNvPr>
          <p:cNvGraphicFramePr>
            <a:graphicFrameLocks noGrp="1"/>
          </p:cNvGraphicFramePr>
          <p:nvPr>
            <p:ph type="chart" idx="2"/>
            <p:extLst>
              <p:ext uri="{D42A27DB-BD31-4B8C-83A1-F6EECF244321}">
                <p14:modId xmlns:p14="http://schemas.microsoft.com/office/powerpoint/2010/main" val="2755373763"/>
              </p:ext>
            </p:extLst>
          </p:nvPr>
        </p:nvGraphicFramePr>
        <p:xfrm>
          <a:off x="1206497" y="3860800"/>
          <a:ext cx="21971000" cy="7448283"/>
        </p:xfrm>
        <a:graphic>
          <a:graphicData uri="http://schemas.openxmlformats.org/drawingml/2006/chart">
            <c:chart xmlns:c="http://schemas.openxmlformats.org/drawingml/2006/chart" xmlns:r="http://schemas.openxmlformats.org/officeDocument/2006/relationships" r:id="rId2"/>
          </a:graphicData>
        </a:graphic>
      </p:graphicFrame>
      <p:sp>
        <p:nvSpPr>
          <p:cNvPr id="8" name="Google Shape;187;p53">
            <a:extLst>
              <a:ext uri="{FF2B5EF4-FFF2-40B4-BE49-F238E27FC236}">
                <a16:creationId xmlns:a16="http://schemas.microsoft.com/office/drawing/2014/main" id="{7FC6D90A-E83D-3245-8224-E15A2B341DF0}"/>
              </a:ext>
            </a:extLst>
          </p:cNvPr>
          <p:cNvSpPr txBox="1">
            <a:spLocks noGrp="1"/>
          </p:cNvSpPr>
          <p:nvPr>
            <p:ph type="body" idx="1"/>
          </p:nvPr>
        </p:nvSpPr>
        <p:spPr>
          <a:xfrm>
            <a:off x="1206499" y="1437368"/>
            <a:ext cx="17192337" cy="1902931"/>
          </a:xfrm>
          <a:prstGeom prst="rect">
            <a:avLst/>
          </a:prstGeom>
          <a:noFill/>
          <a:ln>
            <a:noFill/>
          </a:ln>
        </p:spPr>
        <p:txBody>
          <a:bodyPr spcFirstLastPara="1" wrap="square" lIns="0" tIns="0" rIns="0" bIns="0" anchor="t" anchorCtr="0">
            <a:noAutofit/>
          </a:bodyPr>
          <a:lstStyle/>
          <a:p>
            <a:pPr marL="0" lvl="0" indent="0"/>
            <a:r>
              <a:rPr lang="en-US" dirty="0"/>
              <a:t>Back-to-school supply shoppers are leveraging retail, both in-store and online, as a learning resource more than they do friends and family and online ratings and reviews.</a:t>
            </a:r>
            <a:endParaRPr dirty="0"/>
          </a:p>
        </p:txBody>
      </p:sp>
      <p:sp>
        <p:nvSpPr>
          <p:cNvPr id="9" name="Google Shape;188;p53">
            <a:extLst>
              <a:ext uri="{FF2B5EF4-FFF2-40B4-BE49-F238E27FC236}">
                <a16:creationId xmlns:a16="http://schemas.microsoft.com/office/drawing/2014/main" id="{D1AA678B-67BE-AE41-BA48-ECA52B92AC28}"/>
              </a:ext>
            </a:extLst>
          </p:cNvPr>
          <p:cNvSpPr txBox="1">
            <a:spLocks noGrp="1"/>
          </p:cNvSpPr>
          <p:nvPr>
            <p:ph type="body" idx="3"/>
          </p:nvPr>
        </p:nvSpPr>
        <p:spPr>
          <a:xfrm>
            <a:off x="1206499" y="12388695"/>
            <a:ext cx="12136968" cy="593725"/>
          </a:xfrm>
          <a:prstGeom prst="rect">
            <a:avLst/>
          </a:prstGeom>
          <a:noFill/>
          <a:ln>
            <a:noFill/>
          </a:ln>
        </p:spPr>
        <p:txBody>
          <a:bodyPr spcFirstLastPara="1" wrap="square" lIns="0" tIns="0" rIns="0" bIns="0" anchor="t" anchorCtr="0">
            <a:noAutofit/>
          </a:bodyPr>
          <a:lstStyle/>
          <a:p>
            <a:pPr marL="0" indent="0">
              <a:lnSpc>
                <a:spcPct val="100000"/>
              </a:lnSpc>
            </a:pPr>
            <a:r>
              <a:rPr lang="en-US" dirty="0"/>
              <a:t>How helpful do you find the following sources when it comes to researching or learning about back-to-school supplies?</a:t>
            </a:r>
          </a:p>
        </p:txBody>
      </p:sp>
      <p:sp>
        <p:nvSpPr>
          <p:cNvPr id="2" name="Slide Number Placeholder 1">
            <a:extLst>
              <a:ext uri="{FF2B5EF4-FFF2-40B4-BE49-F238E27FC236}">
                <a16:creationId xmlns:a16="http://schemas.microsoft.com/office/drawing/2014/main" id="{30C3D4C0-A6D1-18E1-F6E8-ED3C31E8DF6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13</a:t>
            </a:fld>
            <a:endParaRPr lang="en-US" dirty="0"/>
          </a:p>
        </p:txBody>
      </p:sp>
    </p:spTree>
    <p:extLst>
      <p:ext uri="{BB962C8B-B14F-4D97-AF65-F5344CB8AC3E}">
        <p14:creationId xmlns:p14="http://schemas.microsoft.com/office/powerpoint/2010/main" val="32816140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64;p34">
            <a:extLst>
              <a:ext uri="{FF2B5EF4-FFF2-40B4-BE49-F238E27FC236}">
                <a16:creationId xmlns:a16="http://schemas.microsoft.com/office/drawing/2014/main" id="{A82430D4-6BA1-314F-AF77-8B5D2EC247A9}"/>
              </a:ext>
            </a:extLst>
          </p:cNvPr>
          <p:cNvSpPr txBox="1">
            <a:spLocks/>
          </p:cNvSpPr>
          <p:nvPr/>
        </p:nvSpPr>
        <p:spPr>
          <a:xfrm>
            <a:off x="21117469" y="807640"/>
            <a:ext cx="2060028" cy="1498067"/>
          </a:xfrm>
          <a:prstGeom prst="rect">
            <a:avLst/>
          </a:prstGeom>
          <a:noFill/>
          <a:ln>
            <a:noFill/>
          </a:ln>
        </p:spPr>
        <p:txBody>
          <a:bodyPr spcFirstLastPara="1" wrap="square" lIns="0" tIns="0" rIns="0" bIns="0" anchor="t" anchorCtr="0">
            <a:noAutofit/>
          </a:bodyPr>
          <a:lstStyle>
            <a:defPPr>
              <a:defRPr lang="en-US"/>
            </a:defPPr>
            <a:lvl1pPr marL="0" marR="0" lvl="0"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1pPr>
            <a:lvl2pPr marL="0" marR="0" lvl="1"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2pPr>
            <a:lvl3pPr marL="0" marR="0" lvl="2"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3pPr>
            <a:lvl4pPr marL="0" marR="0" lvl="3"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4pPr>
            <a:lvl5pPr marL="0" marR="0" lvl="4"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5pPr>
            <a:lvl6pPr marL="0" marR="0" lvl="5"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6pPr>
            <a:lvl7pPr marL="0" marR="0" lvl="6"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7pPr>
            <a:lvl8pPr marL="0" marR="0" lvl="7"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8pPr>
            <a:lvl9pPr marL="0" marR="0" lvl="8"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9pPr>
          </a:lstStyle>
          <a:p>
            <a:fld id="{00000000-1234-1234-1234-123412341234}" type="slidenum">
              <a:rPr lang="en-US" smtClean="0">
                <a:solidFill>
                  <a:schemeClr val="tx1"/>
                </a:solidFill>
              </a:rPr>
              <a:pPr/>
              <a:t>14</a:t>
            </a:fld>
            <a:endParaRPr lang="en-US" dirty="0">
              <a:solidFill>
                <a:schemeClr val="tx1"/>
              </a:solidFill>
            </a:endParaRPr>
          </a:p>
        </p:txBody>
      </p:sp>
      <p:sp>
        <p:nvSpPr>
          <p:cNvPr id="8" name="Google Shape;187;p53">
            <a:extLst>
              <a:ext uri="{FF2B5EF4-FFF2-40B4-BE49-F238E27FC236}">
                <a16:creationId xmlns:a16="http://schemas.microsoft.com/office/drawing/2014/main" id="{7FC6D90A-E83D-3245-8224-E15A2B341DF0}"/>
              </a:ext>
            </a:extLst>
          </p:cNvPr>
          <p:cNvSpPr txBox="1">
            <a:spLocks noGrp="1"/>
          </p:cNvSpPr>
          <p:nvPr>
            <p:ph type="body" idx="1"/>
          </p:nvPr>
        </p:nvSpPr>
        <p:spPr>
          <a:xfrm>
            <a:off x="1206495" y="1604799"/>
            <a:ext cx="17494460" cy="1902931"/>
          </a:xfrm>
          <a:prstGeom prst="rect">
            <a:avLst/>
          </a:prstGeom>
          <a:noFill/>
          <a:ln>
            <a:noFill/>
          </a:ln>
        </p:spPr>
        <p:txBody>
          <a:bodyPr spcFirstLastPara="1" wrap="square" lIns="0" tIns="0" rIns="0" bIns="0" anchor="t" anchorCtr="0">
            <a:noAutofit/>
          </a:bodyPr>
          <a:lstStyle/>
          <a:p>
            <a:pPr marL="0" indent="0"/>
            <a:r>
              <a:rPr lang="en-US" dirty="0"/>
              <a:t>Half of back-to-school shoppers indicate they’ll be shopping for the best deals (50%). Millennials and Gen Z are slightly more likely to stick to a budget, with Gen Z most likely to itemize their budget.</a:t>
            </a:r>
          </a:p>
          <a:p>
            <a:pPr marL="0" lvl="0" indent="0" algn="l" rtl="0">
              <a:lnSpc>
                <a:spcPct val="90000"/>
              </a:lnSpc>
              <a:spcBef>
                <a:spcPts val="0"/>
              </a:spcBef>
              <a:spcAft>
                <a:spcPts val="0"/>
              </a:spcAft>
              <a:buClr>
                <a:schemeClr val="dk1"/>
              </a:buClr>
              <a:buSzPts val="4920"/>
              <a:buFont typeface="Arial Black"/>
              <a:buNone/>
            </a:pPr>
            <a:endParaRPr dirty="0"/>
          </a:p>
        </p:txBody>
      </p:sp>
      <p:sp>
        <p:nvSpPr>
          <p:cNvPr id="9" name="Google Shape;188;p53">
            <a:extLst>
              <a:ext uri="{FF2B5EF4-FFF2-40B4-BE49-F238E27FC236}">
                <a16:creationId xmlns:a16="http://schemas.microsoft.com/office/drawing/2014/main" id="{D1AA678B-67BE-AE41-BA48-ECA52B92AC28}"/>
              </a:ext>
            </a:extLst>
          </p:cNvPr>
          <p:cNvSpPr txBox="1">
            <a:spLocks noGrp="1"/>
          </p:cNvSpPr>
          <p:nvPr>
            <p:ph type="body" idx="3"/>
          </p:nvPr>
        </p:nvSpPr>
        <p:spPr>
          <a:xfrm>
            <a:off x="1206499" y="12388695"/>
            <a:ext cx="12136968" cy="593725"/>
          </a:xfrm>
          <a:prstGeom prst="rect">
            <a:avLst/>
          </a:prstGeom>
          <a:noFill/>
          <a:ln>
            <a:noFill/>
          </a:ln>
        </p:spPr>
        <p:txBody>
          <a:bodyPr spcFirstLastPara="1" wrap="square" lIns="0" tIns="0" rIns="0" bIns="0" anchor="t" anchorCtr="0">
            <a:noAutofit/>
          </a:bodyPr>
          <a:lstStyle/>
          <a:p>
            <a:pPr marL="0" indent="0">
              <a:lnSpc>
                <a:spcPct val="100000"/>
              </a:lnSpc>
            </a:pPr>
            <a:r>
              <a:rPr lang="en-US" dirty="0"/>
              <a:t>Which of the following best describes your approach to budgeting school supply spending?</a:t>
            </a:r>
          </a:p>
        </p:txBody>
      </p:sp>
      <p:sp>
        <p:nvSpPr>
          <p:cNvPr id="2" name="Slide Number Placeholder 1">
            <a:extLst>
              <a:ext uri="{FF2B5EF4-FFF2-40B4-BE49-F238E27FC236}">
                <a16:creationId xmlns:a16="http://schemas.microsoft.com/office/drawing/2014/main" id="{721376BF-B370-B0DD-0A43-77D095AEE53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14</a:t>
            </a:fld>
            <a:endParaRPr lang="en-US" dirty="0"/>
          </a:p>
        </p:txBody>
      </p:sp>
      <p:graphicFrame>
        <p:nvGraphicFramePr>
          <p:cNvPr id="13" name="Chart Placeholder 12">
            <a:extLst>
              <a:ext uri="{FF2B5EF4-FFF2-40B4-BE49-F238E27FC236}">
                <a16:creationId xmlns:a16="http://schemas.microsoft.com/office/drawing/2014/main" id="{7E8CC6E0-04B6-50A7-43F5-09A8919E3A87}"/>
              </a:ext>
            </a:extLst>
          </p:cNvPr>
          <p:cNvGraphicFramePr>
            <a:graphicFrameLocks noGrp="1"/>
          </p:cNvGraphicFramePr>
          <p:nvPr>
            <p:ph type="chart" idx="2"/>
            <p:extLst>
              <p:ext uri="{D42A27DB-BD31-4B8C-83A1-F6EECF244321}">
                <p14:modId xmlns:p14="http://schemas.microsoft.com/office/powerpoint/2010/main" val="545130225"/>
              </p:ext>
            </p:extLst>
          </p:nvPr>
        </p:nvGraphicFramePr>
        <p:xfrm>
          <a:off x="1206500" y="4457700"/>
          <a:ext cx="21971000" cy="68199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828288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64;p34">
            <a:extLst>
              <a:ext uri="{FF2B5EF4-FFF2-40B4-BE49-F238E27FC236}">
                <a16:creationId xmlns:a16="http://schemas.microsoft.com/office/drawing/2014/main" id="{A82430D4-6BA1-314F-AF77-8B5D2EC247A9}"/>
              </a:ext>
            </a:extLst>
          </p:cNvPr>
          <p:cNvSpPr txBox="1">
            <a:spLocks/>
          </p:cNvSpPr>
          <p:nvPr/>
        </p:nvSpPr>
        <p:spPr>
          <a:xfrm>
            <a:off x="21117469" y="807640"/>
            <a:ext cx="2060028" cy="1498067"/>
          </a:xfrm>
          <a:prstGeom prst="rect">
            <a:avLst/>
          </a:prstGeom>
          <a:noFill/>
          <a:ln>
            <a:noFill/>
          </a:ln>
        </p:spPr>
        <p:txBody>
          <a:bodyPr spcFirstLastPara="1" wrap="square" lIns="0" tIns="0" rIns="0" bIns="0" anchor="t" anchorCtr="0">
            <a:noAutofit/>
          </a:bodyPr>
          <a:lstStyle>
            <a:defPPr>
              <a:defRPr lang="en-US"/>
            </a:defPPr>
            <a:lvl1pPr marL="0" marR="0" lvl="0"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1pPr>
            <a:lvl2pPr marL="0" marR="0" lvl="1"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2pPr>
            <a:lvl3pPr marL="0" marR="0" lvl="2"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3pPr>
            <a:lvl4pPr marL="0" marR="0" lvl="3"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4pPr>
            <a:lvl5pPr marL="0" marR="0" lvl="4"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5pPr>
            <a:lvl6pPr marL="0" marR="0" lvl="5"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6pPr>
            <a:lvl7pPr marL="0" marR="0" lvl="6"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7pPr>
            <a:lvl8pPr marL="0" marR="0" lvl="7"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8pPr>
            <a:lvl9pPr marL="0" marR="0" lvl="8"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9pPr>
          </a:lstStyle>
          <a:p>
            <a:fld id="{00000000-1234-1234-1234-123412341234}" type="slidenum">
              <a:rPr lang="en-US" smtClean="0">
                <a:solidFill>
                  <a:schemeClr val="tx1"/>
                </a:solidFill>
              </a:rPr>
              <a:pPr/>
              <a:t>15</a:t>
            </a:fld>
            <a:endParaRPr lang="en-US" dirty="0">
              <a:solidFill>
                <a:schemeClr val="tx1"/>
              </a:solidFill>
            </a:endParaRPr>
          </a:p>
        </p:txBody>
      </p:sp>
      <p:graphicFrame>
        <p:nvGraphicFramePr>
          <p:cNvPr id="6" name="Google Shape;186;p53">
            <a:extLst>
              <a:ext uri="{FF2B5EF4-FFF2-40B4-BE49-F238E27FC236}">
                <a16:creationId xmlns:a16="http://schemas.microsoft.com/office/drawing/2014/main" id="{4F2990B6-BC31-BE45-8DF4-BE8759DBC5CC}"/>
              </a:ext>
            </a:extLst>
          </p:cNvPr>
          <p:cNvGraphicFramePr>
            <a:graphicFrameLocks noGrp="1"/>
          </p:cNvGraphicFramePr>
          <p:nvPr>
            <p:ph type="chart" idx="2"/>
            <p:extLst>
              <p:ext uri="{D42A27DB-BD31-4B8C-83A1-F6EECF244321}">
                <p14:modId xmlns:p14="http://schemas.microsoft.com/office/powerpoint/2010/main" val="1971370174"/>
              </p:ext>
            </p:extLst>
          </p:nvPr>
        </p:nvGraphicFramePr>
        <p:xfrm>
          <a:off x="1206500" y="4505826"/>
          <a:ext cx="21971000" cy="6819900"/>
        </p:xfrm>
        <a:graphic>
          <a:graphicData uri="http://schemas.openxmlformats.org/drawingml/2006/chart">
            <c:chart xmlns:c="http://schemas.openxmlformats.org/drawingml/2006/chart" xmlns:r="http://schemas.openxmlformats.org/officeDocument/2006/relationships" r:id="rId2"/>
          </a:graphicData>
        </a:graphic>
      </p:graphicFrame>
      <p:sp>
        <p:nvSpPr>
          <p:cNvPr id="8" name="Google Shape;187;p53">
            <a:extLst>
              <a:ext uri="{FF2B5EF4-FFF2-40B4-BE49-F238E27FC236}">
                <a16:creationId xmlns:a16="http://schemas.microsoft.com/office/drawing/2014/main" id="{7FC6D90A-E83D-3245-8224-E15A2B341DF0}"/>
              </a:ext>
            </a:extLst>
          </p:cNvPr>
          <p:cNvSpPr txBox="1">
            <a:spLocks noGrp="1"/>
          </p:cNvSpPr>
          <p:nvPr>
            <p:ph type="body" idx="1"/>
          </p:nvPr>
        </p:nvSpPr>
        <p:spPr>
          <a:xfrm>
            <a:off x="1206496" y="1438808"/>
            <a:ext cx="14410494" cy="1902931"/>
          </a:xfrm>
          <a:prstGeom prst="rect">
            <a:avLst/>
          </a:prstGeom>
          <a:noFill/>
          <a:ln>
            <a:noFill/>
          </a:ln>
        </p:spPr>
        <p:txBody>
          <a:bodyPr spcFirstLastPara="1" wrap="square" lIns="0" tIns="0" rIns="0" bIns="0" anchor="t" anchorCtr="0">
            <a:noAutofit/>
          </a:bodyPr>
          <a:lstStyle/>
          <a:p>
            <a:pPr marL="0" indent="0"/>
            <a:r>
              <a:rPr lang="en-US" dirty="0"/>
              <a:t>Among those purchasing back-to-school supplies, half claim they’ll spend the same amount as last year, while 29% plan to spend more (led by younger generations) and 21% plan to spend less. </a:t>
            </a:r>
          </a:p>
        </p:txBody>
      </p:sp>
      <p:sp>
        <p:nvSpPr>
          <p:cNvPr id="9" name="Google Shape;188;p53">
            <a:extLst>
              <a:ext uri="{FF2B5EF4-FFF2-40B4-BE49-F238E27FC236}">
                <a16:creationId xmlns:a16="http://schemas.microsoft.com/office/drawing/2014/main" id="{D1AA678B-67BE-AE41-BA48-ECA52B92AC28}"/>
              </a:ext>
            </a:extLst>
          </p:cNvPr>
          <p:cNvSpPr txBox="1">
            <a:spLocks noGrp="1"/>
          </p:cNvSpPr>
          <p:nvPr>
            <p:ph type="body" idx="3"/>
          </p:nvPr>
        </p:nvSpPr>
        <p:spPr>
          <a:xfrm>
            <a:off x="1206499" y="12388695"/>
            <a:ext cx="12136968" cy="593725"/>
          </a:xfrm>
          <a:prstGeom prst="rect">
            <a:avLst/>
          </a:prstGeom>
          <a:noFill/>
          <a:ln>
            <a:noFill/>
          </a:ln>
        </p:spPr>
        <p:txBody>
          <a:bodyPr spcFirstLastPara="1" wrap="square" lIns="0" tIns="0" rIns="0" bIns="0" anchor="t" anchorCtr="0">
            <a:noAutofit/>
          </a:bodyPr>
          <a:lstStyle/>
          <a:p>
            <a:pPr marL="0" indent="0">
              <a:lnSpc>
                <a:spcPct val="100000"/>
              </a:lnSpc>
            </a:pPr>
            <a:r>
              <a:rPr lang="en-US" dirty="0"/>
              <a:t>Are you planning to spend more or less this year on school supply purchases than you did last year?</a:t>
            </a:r>
          </a:p>
        </p:txBody>
      </p:sp>
      <p:sp>
        <p:nvSpPr>
          <p:cNvPr id="2" name="Slide Number Placeholder 1">
            <a:extLst>
              <a:ext uri="{FF2B5EF4-FFF2-40B4-BE49-F238E27FC236}">
                <a16:creationId xmlns:a16="http://schemas.microsoft.com/office/drawing/2014/main" id="{4A514F28-68FD-B860-C272-B96E81539A4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15</a:t>
            </a:fld>
            <a:endParaRPr lang="en-US" dirty="0"/>
          </a:p>
        </p:txBody>
      </p:sp>
    </p:spTree>
    <p:extLst>
      <p:ext uri="{BB962C8B-B14F-4D97-AF65-F5344CB8AC3E}">
        <p14:creationId xmlns:p14="http://schemas.microsoft.com/office/powerpoint/2010/main" val="21933746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person, basket, container&#10;&#10;Description automatically generated">
            <a:extLst>
              <a:ext uri="{FF2B5EF4-FFF2-40B4-BE49-F238E27FC236}">
                <a16:creationId xmlns:a16="http://schemas.microsoft.com/office/drawing/2014/main" id="{11185D0A-7A33-738F-A34E-DAF6067F4FD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3205635" y="-51353"/>
            <a:ext cx="11178365" cy="13781129"/>
          </a:xfrm>
          <a:prstGeom prst="rect">
            <a:avLst/>
          </a:prstGeom>
        </p:spPr>
      </p:pic>
      <p:sp>
        <p:nvSpPr>
          <p:cNvPr id="6" name="Google Shape;150;p2">
            <a:extLst>
              <a:ext uri="{FF2B5EF4-FFF2-40B4-BE49-F238E27FC236}">
                <a16:creationId xmlns:a16="http://schemas.microsoft.com/office/drawing/2014/main" id="{BB27C3C8-BF41-0737-66B9-2ADFC6F71AFA}"/>
              </a:ext>
            </a:extLst>
          </p:cNvPr>
          <p:cNvSpPr/>
          <p:nvPr/>
        </p:nvSpPr>
        <p:spPr>
          <a:xfrm>
            <a:off x="13205636" y="-15590"/>
            <a:ext cx="11178364" cy="13731590"/>
          </a:xfrm>
          <a:prstGeom prst="rect">
            <a:avLst/>
          </a:prstGeom>
          <a:solidFill>
            <a:schemeClr val="dk1">
              <a:alpha val="19000"/>
            </a:schemeClr>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3200"/>
              <a:buFont typeface="Palatino"/>
              <a:buNone/>
            </a:pPr>
            <a:endParaRPr sz="3200" b="0" i="0" u="none" strike="noStrike" cap="none" dirty="0">
              <a:solidFill>
                <a:srgbClr val="FFFFFF"/>
              </a:solidFill>
              <a:latin typeface="Helvetica Neue"/>
              <a:ea typeface="Helvetica Neue"/>
              <a:cs typeface="Helvetica Neue"/>
              <a:sym typeface="Helvetica Neue"/>
            </a:endParaRPr>
          </a:p>
        </p:txBody>
      </p:sp>
      <p:sp>
        <p:nvSpPr>
          <p:cNvPr id="5" name="Google Shape;64;p34">
            <a:extLst>
              <a:ext uri="{FF2B5EF4-FFF2-40B4-BE49-F238E27FC236}">
                <a16:creationId xmlns:a16="http://schemas.microsoft.com/office/drawing/2014/main" id="{A82430D4-6BA1-314F-AF77-8B5D2EC247A9}"/>
              </a:ext>
            </a:extLst>
          </p:cNvPr>
          <p:cNvSpPr txBox="1">
            <a:spLocks/>
          </p:cNvSpPr>
          <p:nvPr/>
        </p:nvSpPr>
        <p:spPr>
          <a:xfrm>
            <a:off x="21117469" y="807640"/>
            <a:ext cx="2060028" cy="1498067"/>
          </a:xfrm>
          <a:prstGeom prst="rect">
            <a:avLst/>
          </a:prstGeom>
          <a:noFill/>
          <a:ln>
            <a:noFill/>
          </a:ln>
        </p:spPr>
        <p:txBody>
          <a:bodyPr spcFirstLastPara="1" wrap="square" lIns="0" tIns="0" rIns="0" bIns="0" anchor="t" anchorCtr="0">
            <a:noAutofit/>
          </a:bodyPr>
          <a:lstStyle>
            <a:defPPr>
              <a:defRPr lang="en-US"/>
            </a:defPPr>
            <a:lvl1pPr marL="0" marR="0" lvl="0"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1pPr>
            <a:lvl2pPr marL="0" marR="0" lvl="1"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2pPr>
            <a:lvl3pPr marL="0" marR="0" lvl="2"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3pPr>
            <a:lvl4pPr marL="0" marR="0" lvl="3"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4pPr>
            <a:lvl5pPr marL="0" marR="0" lvl="4"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5pPr>
            <a:lvl6pPr marL="0" marR="0" lvl="5"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6pPr>
            <a:lvl7pPr marL="0" marR="0" lvl="6"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7pPr>
            <a:lvl8pPr marL="0" marR="0" lvl="7"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8pPr>
            <a:lvl9pPr marL="0" marR="0" lvl="8"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9pPr>
          </a:lstStyle>
          <a:p>
            <a:fld id="{00000000-1234-1234-1234-123412341234}" type="slidenum">
              <a:rPr lang="en-US" smtClean="0">
                <a:solidFill>
                  <a:schemeClr val="bg1"/>
                </a:solidFill>
              </a:rPr>
              <a:pPr/>
              <a:t>16</a:t>
            </a:fld>
            <a:endParaRPr lang="en-US" dirty="0">
              <a:solidFill>
                <a:schemeClr val="bg1"/>
              </a:solidFill>
            </a:endParaRPr>
          </a:p>
        </p:txBody>
      </p:sp>
      <p:sp>
        <p:nvSpPr>
          <p:cNvPr id="8" name="Google Shape;187;p53">
            <a:extLst>
              <a:ext uri="{FF2B5EF4-FFF2-40B4-BE49-F238E27FC236}">
                <a16:creationId xmlns:a16="http://schemas.microsoft.com/office/drawing/2014/main" id="{7FC6D90A-E83D-3245-8224-E15A2B341DF0}"/>
              </a:ext>
            </a:extLst>
          </p:cNvPr>
          <p:cNvSpPr txBox="1">
            <a:spLocks noGrp="1"/>
          </p:cNvSpPr>
          <p:nvPr>
            <p:ph type="body" idx="1"/>
          </p:nvPr>
        </p:nvSpPr>
        <p:spPr>
          <a:xfrm>
            <a:off x="1206495" y="1501805"/>
            <a:ext cx="11178365" cy="1902931"/>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4920"/>
              <a:buFont typeface="Arial Black"/>
              <a:buNone/>
            </a:pPr>
            <a:r>
              <a:rPr lang="en-US" dirty="0"/>
              <a:t>Of those consumers who plan to spend more on back-to-school supplies, 78% state it will be due in part to items being more expensive due to inflation. </a:t>
            </a:r>
            <a:endParaRPr dirty="0"/>
          </a:p>
        </p:txBody>
      </p:sp>
      <p:sp>
        <p:nvSpPr>
          <p:cNvPr id="9" name="Google Shape;188;p53">
            <a:extLst>
              <a:ext uri="{FF2B5EF4-FFF2-40B4-BE49-F238E27FC236}">
                <a16:creationId xmlns:a16="http://schemas.microsoft.com/office/drawing/2014/main" id="{D1AA678B-67BE-AE41-BA48-ECA52B92AC28}"/>
              </a:ext>
            </a:extLst>
          </p:cNvPr>
          <p:cNvSpPr txBox="1">
            <a:spLocks noGrp="1"/>
          </p:cNvSpPr>
          <p:nvPr>
            <p:ph type="body" idx="3"/>
          </p:nvPr>
        </p:nvSpPr>
        <p:spPr>
          <a:xfrm>
            <a:off x="1206499" y="12388695"/>
            <a:ext cx="10199438" cy="593725"/>
          </a:xfrm>
          <a:prstGeom prst="rect">
            <a:avLst/>
          </a:prstGeom>
          <a:noFill/>
          <a:ln>
            <a:noFill/>
          </a:ln>
        </p:spPr>
        <p:txBody>
          <a:bodyPr spcFirstLastPara="1" wrap="square" lIns="0" tIns="0" rIns="0" bIns="0" anchor="t" anchorCtr="0">
            <a:noAutofit/>
          </a:bodyPr>
          <a:lstStyle/>
          <a:p>
            <a:pPr marL="0" indent="0">
              <a:lnSpc>
                <a:spcPct val="100000"/>
              </a:lnSpc>
            </a:pPr>
            <a:r>
              <a:rPr lang="en-US" dirty="0"/>
              <a:t>Are you planning on spending more because you need more or because you expect things to be more expensive?</a:t>
            </a:r>
          </a:p>
        </p:txBody>
      </p:sp>
      <p:sp>
        <p:nvSpPr>
          <p:cNvPr id="2" name="Slide Number Placeholder 1">
            <a:extLst>
              <a:ext uri="{FF2B5EF4-FFF2-40B4-BE49-F238E27FC236}">
                <a16:creationId xmlns:a16="http://schemas.microsoft.com/office/drawing/2014/main" id="{DB7F5568-147F-2F2E-8FC6-435C5283E3E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solidFill>
                  <a:schemeClr val="bg1"/>
                </a:solidFill>
              </a:rPr>
              <a:t>16</a:t>
            </a:fld>
            <a:endParaRPr lang="en-US" dirty="0">
              <a:solidFill>
                <a:schemeClr val="bg1"/>
              </a:solidFill>
            </a:endParaRPr>
          </a:p>
        </p:txBody>
      </p:sp>
      <p:graphicFrame>
        <p:nvGraphicFramePr>
          <p:cNvPr id="10" name="Chart 9">
            <a:extLst>
              <a:ext uri="{FF2B5EF4-FFF2-40B4-BE49-F238E27FC236}">
                <a16:creationId xmlns:a16="http://schemas.microsoft.com/office/drawing/2014/main" id="{D81AE1D2-A041-BA66-A68D-7888E6909006}"/>
              </a:ext>
            </a:extLst>
          </p:cNvPr>
          <p:cNvGraphicFramePr>
            <a:graphicFrameLocks/>
          </p:cNvGraphicFramePr>
          <p:nvPr>
            <p:extLst>
              <p:ext uri="{D42A27DB-BD31-4B8C-83A1-F6EECF244321}">
                <p14:modId xmlns:p14="http://schemas.microsoft.com/office/powerpoint/2010/main" val="1393213888"/>
              </p:ext>
            </p:extLst>
          </p:nvPr>
        </p:nvGraphicFramePr>
        <p:xfrm>
          <a:off x="1206495" y="4234126"/>
          <a:ext cx="10199439" cy="789157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389593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59105CC-BEA2-5BEE-562E-1C7D0609E06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3205637" y="0"/>
            <a:ext cx="11178363" cy="13731591"/>
          </a:xfrm>
          <a:prstGeom prst="rect">
            <a:avLst/>
          </a:prstGeom>
        </p:spPr>
      </p:pic>
      <p:sp>
        <p:nvSpPr>
          <p:cNvPr id="5" name="Google Shape;64;p34">
            <a:extLst>
              <a:ext uri="{FF2B5EF4-FFF2-40B4-BE49-F238E27FC236}">
                <a16:creationId xmlns:a16="http://schemas.microsoft.com/office/drawing/2014/main" id="{A82430D4-6BA1-314F-AF77-8B5D2EC247A9}"/>
              </a:ext>
            </a:extLst>
          </p:cNvPr>
          <p:cNvSpPr txBox="1">
            <a:spLocks/>
          </p:cNvSpPr>
          <p:nvPr/>
        </p:nvSpPr>
        <p:spPr>
          <a:xfrm>
            <a:off x="21117469" y="807640"/>
            <a:ext cx="2060028" cy="1498067"/>
          </a:xfrm>
          <a:prstGeom prst="rect">
            <a:avLst/>
          </a:prstGeom>
          <a:noFill/>
          <a:ln>
            <a:noFill/>
          </a:ln>
        </p:spPr>
        <p:txBody>
          <a:bodyPr spcFirstLastPara="1" wrap="square" lIns="0" tIns="0" rIns="0" bIns="0" anchor="t" anchorCtr="0">
            <a:noAutofit/>
          </a:bodyPr>
          <a:lstStyle>
            <a:defPPr>
              <a:defRPr lang="en-US"/>
            </a:defPPr>
            <a:lvl1pPr marL="0" marR="0" lvl="0"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1pPr>
            <a:lvl2pPr marL="0" marR="0" lvl="1"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2pPr>
            <a:lvl3pPr marL="0" marR="0" lvl="2"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3pPr>
            <a:lvl4pPr marL="0" marR="0" lvl="3"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4pPr>
            <a:lvl5pPr marL="0" marR="0" lvl="4"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5pPr>
            <a:lvl6pPr marL="0" marR="0" lvl="5"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6pPr>
            <a:lvl7pPr marL="0" marR="0" lvl="6"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7pPr>
            <a:lvl8pPr marL="0" marR="0" lvl="7"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8pPr>
            <a:lvl9pPr marL="0" marR="0" lvl="8"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9pPr>
          </a:lstStyle>
          <a:p>
            <a:fld id="{00000000-1234-1234-1234-123412341234}" type="slidenum">
              <a:rPr lang="en-US" smtClean="0">
                <a:solidFill>
                  <a:schemeClr val="tx1"/>
                </a:solidFill>
              </a:rPr>
              <a:pPr/>
              <a:t>17</a:t>
            </a:fld>
            <a:endParaRPr lang="en-US" dirty="0">
              <a:solidFill>
                <a:schemeClr val="tx1"/>
              </a:solidFill>
            </a:endParaRPr>
          </a:p>
        </p:txBody>
      </p:sp>
      <p:graphicFrame>
        <p:nvGraphicFramePr>
          <p:cNvPr id="6" name="Google Shape;186;p53">
            <a:extLst>
              <a:ext uri="{FF2B5EF4-FFF2-40B4-BE49-F238E27FC236}">
                <a16:creationId xmlns:a16="http://schemas.microsoft.com/office/drawing/2014/main" id="{4F2990B6-BC31-BE45-8DF4-BE8759DBC5CC}"/>
              </a:ext>
            </a:extLst>
          </p:cNvPr>
          <p:cNvGraphicFramePr>
            <a:graphicFrameLocks noGrp="1"/>
          </p:cNvGraphicFramePr>
          <p:nvPr>
            <p:ph type="chart" idx="2"/>
            <p:extLst>
              <p:ext uri="{D42A27DB-BD31-4B8C-83A1-F6EECF244321}">
                <p14:modId xmlns:p14="http://schemas.microsoft.com/office/powerpoint/2010/main" val="3668506999"/>
              </p:ext>
            </p:extLst>
          </p:nvPr>
        </p:nvGraphicFramePr>
        <p:xfrm>
          <a:off x="1206500" y="5005136"/>
          <a:ext cx="11178365" cy="6937481"/>
        </p:xfrm>
        <a:graphic>
          <a:graphicData uri="http://schemas.openxmlformats.org/drawingml/2006/chart">
            <c:chart xmlns:c="http://schemas.openxmlformats.org/drawingml/2006/chart" xmlns:r="http://schemas.openxmlformats.org/officeDocument/2006/relationships" r:id="rId4"/>
          </a:graphicData>
        </a:graphic>
      </p:graphicFrame>
      <p:sp>
        <p:nvSpPr>
          <p:cNvPr id="8" name="Google Shape;187;p53">
            <a:extLst>
              <a:ext uri="{FF2B5EF4-FFF2-40B4-BE49-F238E27FC236}">
                <a16:creationId xmlns:a16="http://schemas.microsoft.com/office/drawing/2014/main" id="{7FC6D90A-E83D-3245-8224-E15A2B341DF0}"/>
              </a:ext>
            </a:extLst>
          </p:cNvPr>
          <p:cNvSpPr txBox="1">
            <a:spLocks noGrp="1"/>
          </p:cNvSpPr>
          <p:nvPr>
            <p:ph type="body" idx="1"/>
          </p:nvPr>
        </p:nvSpPr>
        <p:spPr>
          <a:xfrm>
            <a:off x="1206495" y="1354241"/>
            <a:ext cx="11787609" cy="2899707"/>
          </a:xfrm>
          <a:prstGeom prst="rect">
            <a:avLst/>
          </a:prstGeom>
          <a:noFill/>
          <a:ln>
            <a:noFill/>
          </a:ln>
        </p:spPr>
        <p:txBody>
          <a:bodyPr spcFirstLastPara="1" wrap="square" lIns="0" tIns="0" rIns="0" bIns="0" anchor="t" anchorCtr="0">
            <a:noAutofit/>
          </a:bodyPr>
          <a:lstStyle/>
          <a:p>
            <a:pPr marL="0" lvl="0" indent="0"/>
            <a:r>
              <a:rPr lang="en-US" dirty="0"/>
              <a:t>Good news for brands: 55% of those purchasing back-to-school supplies indicate they would be willing to go to a different retailer to find the item they are looking to purchase. Only 7% claim they would buy a different in-stock brand. </a:t>
            </a:r>
            <a:endParaRPr dirty="0"/>
          </a:p>
        </p:txBody>
      </p:sp>
      <p:sp>
        <p:nvSpPr>
          <p:cNvPr id="9" name="Google Shape;188;p53">
            <a:extLst>
              <a:ext uri="{FF2B5EF4-FFF2-40B4-BE49-F238E27FC236}">
                <a16:creationId xmlns:a16="http://schemas.microsoft.com/office/drawing/2014/main" id="{D1AA678B-67BE-AE41-BA48-ECA52B92AC28}"/>
              </a:ext>
            </a:extLst>
          </p:cNvPr>
          <p:cNvSpPr txBox="1">
            <a:spLocks noGrp="1"/>
          </p:cNvSpPr>
          <p:nvPr>
            <p:ph type="body" idx="3"/>
          </p:nvPr>
        </p:nvSpPr>
        <p:spPr>
          <a:xfrm>
            <a:off x="1206499" y="12388695"/>
            <a:ext cx="10985501" cy="593725"/>
          </a:xfrm>
          <a:prstGeom prst="rect">
            <a:avLst/>
          </a:prstGeom>
          <a:noFill/>
          <a:ln>
            <a:noFill/>
          </a:ln>
        </p:spPr>
        <p:txBody>
          <a:bodyPr spcFirstLastPara="1" wrap="square" lIns="0" tIns="0" rIns="0" bIns="0" anchor="t" anchorCtr="0">
            <a:noAutofit/>
          </a:bodyPr>
          <a:lstStyle/>
          <a:p>
            <a:pPr marL="0" indent="0">
              <a:lnSpc>
                <a:spcPct val="100000"/>
              </a:lnSpc>
            </a:pPr>
            <a:r>
              <a:rPr lang="en-US" dirty="0"/>
              <a:t>What action would you take if the school supply item you want to purchase is out of stock in-store?</a:t>
            </a:r>
          </a:p>
        </p:txBody>
      </p:sp>
      <p:sp>
        <p:nvSpPr>
          <p:cNvPr id="2" name="Google Shape;150;p2">
            <a:extLst>
              <a:ext uri="{FF2B5EF4-FFF2-40B4-BE49-F238E27FC236}">
                <a16:creationId xmlns:a16="http://schemas.microsoft.com/office/drawing/2014/main" id="{9F0830C1-F263-7DC9-D918-091AE8CCBAA0}"/>
              </a:ext>
            </a:extLst>
          </p:cNvPr>
          <p:cNvSpPr/>
          <p:nvPr/>
        </p:nvSpPr>
        <p:spPr>
          <a:xfrm>
            <a:off x="13186969" y="-15590"/>
            <a:ext cx="11178364" cy="13731590"/>
          </a:xfrm>
          <a:prstGeom prst="rect">
            <a:avLst/>
          </a:prstGeom>
          <a:solidFill>
            <a:schemeClr val="dk1">
              <a:alpha val="19000"/>
            </a:schemeClr>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3200"/>
              <a:buFont typeface="Palatino"/>
              <a:buNone/>
            </a:pPr>
            <a:endParaRPr sz="3200" b="0" i="0" u="none" strike="noStrike" cap="none" dirty="0">
              <a:solidFill>
                <a:srgbClr val="FFFFFF"/>
              </a:solidFill>
              <a:latin typeface="Helvetica Neue"/>
              <a:ea typeface="Helvetica Neue"/>
              <a:cs typeface="Helvetica Neue"/>
              <a:sym typeface="Helvetica Neue"/>
            </a:endParaRPr>
          </a:p>
        </p:txBody>
      </p:sp>
      <p:sp>
        <p:nvSpPr>
          <p:cNvPr id="3" name="Slide Number Placeholder 2">
            <a:extLst>
              <a:ext uri="{FF2B5EF4-FFF2-40B4-BE49-F238E27FC236}">
                <a16:creationId xmlns:a16="http://schemas.microsoft.com/office/drawing/2014/main" id="{85E73DE7-2A29-E22B-36CB-EBF3939076E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solidFill>
                  <a:schemeClr val="bg1"/>
                </a:solidFill>
              </a:rPr>
              <a:t>17</a:t>
            </a:fld>
            <a:endParaRPr lang="en-US" dirty="0">
              <a:solidFill>
                <a:schemeClr val="bg1"/>
              </a:solidFill>
            </a:endParaRPr>
          </a:p>
        </p:txBody>
      </p:sp>
    </p:spTree>
    <p:extLst>
      <p:ext uri="{BB962C8B-B14F-4D97-AF65-F5344CB8AC3E}">
        <p14:creationId xmlns:p14="http://schemas.microsoft.com/office/powerpoint/2010/main" val="2816400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CAE5976-C769-ED4B-8CA8-AFEF84FDE63D}"/>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0086" y="0"/>
            <a:ext cx="24404086" cy="13716000"/>
          </a:xfrm>
          <a:prstGeom prst="rect">
            <a:avLst/>
          </a:prstGeom>
        </p:spPr>
      </p:pic>
      <p:sp>
        <p:nvSpPr>
          <p:cNvPr id="5" name="Google Shape;150;p2">
            <a:extLst>
              <a:ext uri="{FF2B5EF4-FFF2-40B4-BE49-F238E27FC236}">
                <a16:creationId xmlns:a16="http://schemas.microsoft.com/office/drawing/2014/main" id="{15271F72-CBD6-AD46-9A17-E47E60954C8D}"/>
              </a:ext>
            </a:extLst>
          </p:cNvPr>
          <p:cNvSpPr/>
          <p:nvPr/>
        </p:nvSpPr>
        <p:spPr>
          <a:xfrm>
            <a:off x="40172" y="0"/>
            <a:ext cx="24384000" cy="13716000"/>
          </a:xfrm>
          <a:prstGeom prst="rect">
            <a:avLst/>
          </a:prstGeom>
          <a:solidFill>
            <a:schemeClr val="dk1">
              <a:alpha val="23638"/>
            </a:schemeClr>
          </a:solidFill>
          <a:ln>
            <a:noFill/>
          </a:ln>
        </p:spPr>
        <p:txBody>
          <a:bodyPr spcFirstLastPara="1" wrap="square" lIns="0" tIns="0" rIns="0" bIns="0" anchor="ctr" anchorCtr="0">
            <a:noAutofit/>
          </a:bodyPr>
          <a:lstStyle/>
          <a:p>
            <a:pPr lvl="0" algn="ctr">
              <a:buClr>
                <a:srgbClr val="000000"/>
              </a:buClr>
              <a:buSzPts val="3200"/>
            </a:pPr>
            <a:endParaRPr sz="3200" b="0" i="0" u="none" strike="noStrike" cap="none" dirty="0">
              <a:solidFill>
                <a:srgbClr val="FFFFFF"/>
              </a:solidFill>
              <a:latin typeface="Helvetica Neue"/>
              <a:ea typeface="Helvetica Neue"/>
              <a:cs typeface="Helvetica Neue"/>
              <a:sym typeface="Helvetica Neue"/>
            </a:endParaRPr>
          </a:p>
        </p:txBody>
      </p:sp>
      <p:sp>
        <p:nvSpPr>
          <p:cNvPr id="2" name="Title 1">
            <a:extLst>
              <a:ext uri="{FF2B5EF4-FFF2-40B4-BE49-F238E27FC236}">
                <a16:creationId xmlns:a16="http://schemas.microsoft.com/office/drawing/2014/main" id="{CD0A76FC-33E2-6445-85C7-FB3214027608}"/>
              </a:ext>
            </a:extLst>
          </p:cNvPr>
          <p:cNvSpPr>
            <a:spLocks noGrp="1"/>
          </p:cNvSpPr>
          <p:nvPr>
            <p:ph type="title"/>
          </p:nvPr>
        </p:nvSpPr>
        <p:spPr/>
        <p:txBody>
          <a:bodyPr/>
          <a:lstStyle/>
          <a:p>
            <a:r>
              <a:rPr lang="en-US" dirty="0"/>
              <a:t>Back to School Apparel</a:t>
            </a:r>
          </a:p>
        </p:txBody>
      </p:sp>
      <p:sp>
        <p:nvSpPr>
          <p:cNvPr id="4" name="Google Shape;64;p34">
            <a:extLst>
              <a:ext uri="{FF2B5EF4-FFF2-40B4-BE49-F238E27FC236}">
                <a16:creationId xmlns:a16="http://schemas.microsoft.com/office/drawing/2014/main" id="{EA9D9798-09EE-3B4F-A657-06D834DD4686}"/>
              </a:ext>
            </a:extLst>
          </p:cNvPr>
          <p:cNvSpPr txBox="1">
            <a:spLocks/>
          </p:cNvSpPr>
          <p:nvPr/>
        </p:nvSpPr>
        <p:spPr>
          <a:xfrm>
            <a:off x="21117469" y="807640"/>
            <a:ext cx="2060028" cy="1498067"/>
          </a:xfrm>
          <a:prstGeom prst="rect">
            <a:avLst/>
          </a:prstGeom>
          <a:noFill/>
          <a:ln>
            <a:noFill/>
          </a:ln>
        </p:spPr>
        <p:txBody>
          <a:bodyPr spcFirstLastPara="1" wrap="square" lIns="0" tIns="0" rIns="0" bIns="0" anchor="t" anchorCtr="0">
            <a:noAutofit/>
          </a:bodyPr>
          <a:lstStyle>
            <a:defPPr>
              <a:defRPr lang="en-US"/>
            </a:defPPr>
            <a:lvl1pPr marL="0" marR="0" lvl="0"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1pPr>
            <a:lvl2pPr marL="0" marR="0" lvl="1"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2pPr>
            <a:lvl3pPr marL="0" marR="0" lvl="2"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3pPr>
            <a:lvl4pPr marL="0" marR="0" lvl="3"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4pPr>
            <a:lvl5pPr marL="0" marR="0" lvl="4"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5pPr>
            <a:lvl6pPr marL="0" marR="0" lvl="5"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6pPr>
            <a:lvl7pPr marL="0" marR="0" lvl="6"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7pPr>
            <a:lvl8pPr marL="0" marR="0" lvl="7"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8pPr>
            <a:lvl9pPr marL="0" marR="0" lvl="8"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9pPr>
          </a:lstStyle>
          <a:p>
            <a:fld id="{00000000-1234-1234-1234-123412341234}" type="slidenum">
              <a:rPr lang="en-US" smtClean="0"/>
              <a:pPr/>
              <a:t>18</a:t>
            </a:fld>
            <a:endParaRPr lang="en-US" dirty="0"/>
          </a:p>
        </p:txBody>
      </p:sp>
      <p:pic>
        <p:nvPicPr>
          <p:cNvPr id="6" name="Google Shape;17;p43">
            <a:extLst>
              <a:ext uri="{FF2B5EF4-FFF2-40B4-BE49-F238E27FC236}">
                <a16:creationId xmlns:a16="http://schemas.microsoft.com/office/drawing/2014/main" id="{6FBD5B01-7709-2F44-A5EB-DF0B6FF969DF}"/>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206495" y="5481328"/>
            <a:ext cx="3670305" cy="183975"/>
          </a:xfrm>
          <a:prstGeom prst="rect">
            <a:avLst/>
          </a:prstGeom>
          <a:noFill/>
          <a:ln>
            <a:noFill/>
          </a:ln>
        </p:spPr>
      </p:pic>
    </p:spTree>
    <p:extLst>
      <p:ext uri="{BB962C8B-B14F-4D97-AF65-F5344CB8AC3E}">
        <p14:creationId xmlns:p14="http://schemas.microsoft.com/office/powerpoint/2010/main" val="1032859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64;p34">
            <a:extLst>
              <a:ext uri="{FF2B5EF4-FFF2-40B4-BE49-F238E27FC236}">
                <a16:creationId xmlns:a16="http://schemas.microsoft.com/office/drawing/2014/main" id="{A82430D4-6BA1-314F-AF77-8B5D2EC247A9}"/>
              </a:ext>
            </a:extLst>
          </p:cNvPr>
          <p:cNvSpPr txBox="1">
            <a:spLocks/>
          </p:cNvSpPr>
          <p:nvPr/>
        </p:nvSpPr>
        <p:spPr>
          <a:xfrm>
            <a:off x="21117469" y="807640"/>
            <a:ext cx="2060028" cy="1498067"/>
          </a:xfrm>
          <a:prstGeom prst="rect">
            <a:avLst/>
          </a:prstGeom>
          <a:noFill/>
          <a:ln>
            <a:noFill/>
          </a:ln>
        </p:spPr>
        <p:txBody>
          <a:bodyPr spcFirstLastPara="1" wrap="square" lIns="0" tIns="0" rIns="0" bIns="0" anchor="t" anchorCtr="0">
            <a:noAutofit/>
          </a:bodyPr>
          <a:lstStyle>
            <a:defPPr>
              <a:defRPr lang="en-US"/>
            </a:defPPr>
            <a:lvl1pPr marL="0" marR="0" lvl="0"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1pPr>
            <a:lvl2pPr marL="0" marR="0" lvl="1"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2pPr>
            <a:lvl3pPr marL="0" marR="0" lvl="2"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3pPr>
            <a:lvl4pPr marL="0" marR="0" lvl="3"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4pPr>
            <a:lvl5pPr marL="0" marR="0" lvl="4"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5pPr>
            <a:lvl6pPr marL="0" marR="0" lvl="5"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6pPr>
            <a:lvl7pPr marL="0" marR="0" lvl="6"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7pPr>
            <a:lvl8pPr marL="0" marR="0" lvl="7"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8pPr>
            <a:lvl9pPr marL="0" marR="0" lvl="8"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9pPr>
          </a:lstStyle>
          <a:p>
            <a:fld id="{00000000-1234-1234-1234-123412341234}" type="slidenum">
              <a:rPr lang="en-US" smtClean="0">
                <a:solidFill>
                  <a:schemeClr val="tx1"/>
                </a:solidFill>
              </a:rPr>
              <a:pPr/>
              <a:t>19</a:t>
            </a:fld>
            <a:endParaRPr lang="en-US" dirty="0">
              <a:solidFill>
                <a:schemeClr val="tx1"/>
              </a:solidFill>
            </a:endParaRPr>
          </a:p>
        </p:txBody>
      </p:sp>
      <p:graphicFrame>
        <p:nvGraphicFramePr>
          <p:cNvPr id="6" name="Google Shape;186;p53">
            <a:extLst>
              <a:ext uri="{FF2B5EF4-FFF2-40B4-BE49-F238E27FC236}">
                <a16:creationId xmlns:a16="http://schemas.microsoft.com/office/drawing/2014/main" id="{4F2990B6-BC31-BE45-8DF4-BE8759DBC5CC}"/>
              </a:ext>
            </a:extLst>
          </p:cNvPr>
          <p:cNvGraphicFramePr>
            <a:graphicFrameLocks noGrp="1"/>
          </p:cNvGraphicFramePr>
          <p:nvPr>
            <p:ph type="chart" idx="2"/>
            <p:extLst>
              <p:ext uri="{D42A27DB-BD31-4B8C-83A1-F6EECF244321}">
                <p14:modId xmlns:p14="http://schemas.microsoft.com/office/powerpoint/2010/main" val="2311115497"/>
              </p:ext>
            </p:extLst>
          </p:nvPr>
        </p:nvGraphicFramePr>
        <p:xfrm>
          <a:off x="1206500" y="4457700"/>
          <a:ext cx="21971000" cy="7105650"/>
        </p:xfrm>
        <a:graphic>
          <a:graphicData uri="http://schemas.openxmlformats.org/drawingml/2006/chart">
            <c:chart xmlns:c="http://schemas.openxmlformats.org/drawingml/2006/chart" xmlns:r="http://schemas.openxmlformats.org/officeDocument/2006/relationships" r:id="rId3"/>
          </a:graphicData>
        </a:graphic>
      </p:graphicFrame>
      <p:sp>
        <p:nvSpPr>
          <p:cNvPr id="8" name="Google Shape;187;p53">
            <a:extLst>
              <a:ext uri="{FF2B5EF4-FFF2-40B4-BE49-F238E27FC236}">
                <a16:creationId xmlns:a16="http://schemas.microsoft.com/office/drawing/2014/main" id="{7FC6D90A-E83D-3245-8224-E15A2B341DF0}"/>
              </a:ext>
            </a:extLst>
          </p:cNvPr>
          <p:cNvSpPr txBox="1">
            <a:spLocks noGrp="1"/>
          </p:cNvSpPr>
          <p:nvPr>
            <p:ph type="body" idx="1"/>
          </p:nvPr>
        </p:nvSpPr>
        <p:spPr>
          <a:xfrm>
            <a:off x="1206499" y="1555474"/>
            <a:ext cx="18688628" cy="2902226"/>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4920"/>
              <a:buFont typeface="Arial Black"/>
              <a:buNone/>
            </a:pPr>
            <a:r>
              <a:rPr lang="en-US" dirty="0"/>
              <a:t>Back-to-school apparel shoppers plan to purchase many categories, led by shoes (88%), tops (88%), and pants/shorts/skirts (86%). 1 in 3 shoppers are looking ahead to cooler weather and preparing for the fall/winter season by purchasing coats (34%). </a:t>
            </a:r>
            <a:endParaRPr dirty="0"/>
          </a:p>
        </p:txBody>
      </p:sp>
      <p:sp>
        <p:nvSpPr>
          <p:cNvPr id="9" name="Google Shape;188;p53">
            <a:extLst>
              <a:ext uri="{FF2B5EF4-FFF2-40B4-BE49-F238E27FC236}">
                <a16:creationId xmlns:a16="http://schemas.microsoft.com/office/drawing/2014/main" id="{D1AA678B-67BE-AE41-BA48-ECA52B92AC28}"/>
              </a:ext>
            </a:extLst>
          </p:cNvPr>
          <p:cNvSpPr txBox="1">
            <a:spLocks noGrp="1"/>
          </p:cNvSpPr>
          <p:nvPr>
            <p:ph type="body" idx="3"/>
          </p:nvPr>
        </p:nvSpPr>
        <p:spPr>
          <a:xfrm>
            <a:off x="1206498" y="12388695"/>
            <a:ext cx="12966701" cy="612930"/>
          </a:xfrm>
          <a:prstGeom prst="rect">
            <a:avLst/>
          </a:prstGeom>
          <a:noFill/>
          <a:ln>
            <a:noFill/>
          </a:ln>
        </p:spPr>
        <p:txBody>
          <a:bodyPr spcFirstLastPara="1" wrap="square" lIns="0" tIns="0" rIns="0" bIns="0" anchor="t" anchorCtr="0">
            <a:noAutofit/>
          </a:bodyPr>
          <a:lstStyle/>
          <a:p>
            <a:pPr marL="0" indent="0">
              <a:lnSpc>
                <a:spcPct val="100000"/>
              </a:lnSpc>
            </a:pPr>
            <a:r>
              <a:rPr lang="en-US" dirty="0"/>
              <a:t>Which school apparel items have/will you be purchasing for the upcoming school year? Select all that apply.</a:t>
            </a:r>
          </a:p>
        </p:txBody>
      </p:sp>
      <p:sp>
        <p:nvSpPr>
          <p:cNvPr id="2" name="Slide Number Placeholder 1">
            <a:extLst>
              <a:ext uri="{FF2B5EF4-FFF2-40B4-BE49-F238E27FC236}">
                <a16:creationId xmlns:a16="http://schemas.microsoft.com/office/drawing/2014/main" id="{0ACBD026-BCC9-CC69-5268-177EAD2AF62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19</a:t>
            </a:fld>
            <a:endParaRPr lang="en-US" dirty="0"/>
          </a:p>
        </p:txBody>
      </p:sp>
    </p:spTree>
    <p:extLst>
      <p:ext uri="{BB962C8B-B14F-4D97-AF65-F5344CB8AC3E}">
        <p14:creationId xmlns:p14="http://schemas.microsoft.com/office/powerpoint/2010/main" val="19564520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63041-BAC4-5345-8E50-84FE5927D48C}"/>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Methodology</a:t>
            </a:r>
          </a:p>
        </p:txBody>
      </p:sp>
      <p:pic>
        <p:nvPicPr>
          <p:cNvPr id="4" name="Google Shape;149;p2" descr="A picture containing text, projector&#10;&#10;Description automatically generated">
            <a:extLst>
              <a:ext uri="{FF2B5EF4-FFF2-40B4-BE49-F238E27FC236}">
                <a16:creationId xmlns:a16="http://schemas.microsoft.com/office/drawing/2014/main" id="{3F41E664-23EC-4E4B-999B-AE27020FCCF8}"/>
              </a:ext>
            </a:extLst>
          </p:cNvPr>
          <p:cNvPicPr preferRelativeResize="0">
            <a:picLocks noGrp="1"/>
          </p:cNvPicPr>
          <p:nvPr>
            <p:ph type="pic" idx="2"/>
          </p:nvPr>
        </p:nvPicPr>
        <p:blipFill rotWithShape="1">
          <a:blip r:embed="rId2" cstate="screen">
            <a:alphaModFix/>
            <a:extLst>
              <a:ext uri="{28A0092B-C50C-407E-A947-70E740481C1C}">
                <a14:useLocalDpi xmlns:a14="http://schemas.microsoft.com/office/drawing/2010/main"/>
              </a:ext>
            </a:extLst>
          </a:blip>
          <a:srcRect/>
          <a:stretch/>
        </p:blipFill>
        <p:spPr>
          <a:xfrm flipH="1">
            <a:off x="12192000" y="0"/>
            <a:ext cx="12192000" cy="13716000"/>
          </a:xfrm>
          <a:prstGeom prst="rect">
            <a:avLst/>
          </a:prstGeom>
          <a:noFill/>
          <a:ln>
            <a:noFill/>
          </a:ln>
        </p:spPr>
      </p:pic>
      <p:sp>
        <p:nvSpPr>
          <p:cNvPr id="6" name="Google Shape;150;p2">
            <a:extLst>
              <a:ext uri="{FF2B5EF4-FFF2-40B4-BE49-F238E27FC236}">
                <a16:creationId xmlns:a16="http://schemas.microsoft.com/office/drawing/2014/main" id="{673619B8-648A-CE44-BE39-5C6635ED6EF6}"/>
              </a:ext>
            </a:extLst>
          </p:cNvPr>
          <p:cNvSpPr/>
          <p:nvPr/>
        </p:nvSpPr>
        <p:spPr>
          <a:xfrm>
            <a:off x="12192000" y="0"/>
            <a:ext cx="12192000" cy="13716000"/>
          </a:xfrm>
          <a:prstGeom prst="rect">
            <a:avLst/>
          </a:prstGeom>
          <a:solidFill>
            <a:schemeClr val="dk1">
              <a:alpha val="54509"/>
            </a:schemeClr>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3200"/>
              <a:buFont typeface="Palatino"/>
              <a:buNone/>
            </a:pPr>
            <a:endParaRPr sz="3200" b="0" i="0" u="none" strike="noStrike" cap="none" dirty="0">
              <a:solidFill>
                <a:srgbClr val="FFFFFF"/>
              </a:solidFill>
              <a:latin typeface="Helvetica Neue"/>
              <a:ea typeface="Helvetica Neue"/>
              <a:cs typeface="Helvetica Neue"/>
              <a:sym typeface="Helvetica Neue"/>
            </a:endParaRPr>
          </a:p>
        </p:txBody>
      </p:sp>
      <p:graphicFrame>
        <p:nvGraphicFramePr>
          <p:cNvPr id="7" name="Google Shape;146;p2">
            <a:extLst>
              <a:ext uri="{FF2B5EF4-FFF2-40B4-BE49-F238E27FC236}">
                <a16:creationId xmlns:a16="http://schemas.microsoft.com/office/drawing/2014/main" id="{9893449C-63E1-0347-AD1A-FB976BCCC5B7}"/>
              </a:ext>
            </a:extLst>
          </p:cNvPr>
          <p:cNvGraphicFramePr/>
          <p:nvPr>
            <p:extLst>
              <p:ext uri="{D42A27DB-BD31-4B8C-83A1-F6EECF244321}">
                <p14:modId xmlns:p14="http://schemas.microsoft.com/office/powerpoint/2010/main" val="3368125023"/>
              </p:ext>
            </p:extLst>
          </p:nvPr>
        </p:nvGraphicFramePr>
        <p:xfrm>
          <a:off x="1206500" y="4751388"/>
          <a:ext cx="7327900" cy="5566125"/>
        </p:xfrm>
        <a:graphic>
          <a:graphicData uri="http://schemas.openxmlformats.org/drawingml/2006/table">
            <a:tbl>
              <a:tblPr firstRow="1" bandRow="1">
                <a:noFill/>
              </a:tblPr>
              <a:tblGrid>
                <a:gridCol w="7327900">
                  <a:extLst>
                    <a:ext uri="{9D8B030D-6E8A-4147-A177-3AD203B41FA5}">
                      <a16:colId xmlns:a16="http://schemas.microsoft.com/office/drawing/2014/main" val="20000"/>
                    </a:ext>
                  </a:extLst>
                </a:gridCol>
              </a:tblGrid>
              <a:tr h="1113225">
                <a:tc>
                  <a:txBody>
                    <a:bodyPr/>
                    <a:lstStyle/>
                    <a:p>
                      <a:pPr marL="0" marR="0" lvl="0" indent="0" algn="l" rtl="0">
                        <a:lnSpc>
                          <a:spcPct val="100000"/>
                        </a:lnSpc>
                        <a:spcBef>
                          <a:spcPts val="0"/>
                        </a:spcBef>
                        <a:spcAft>
                          <a:spcPts val="0"/>
                        </a:spcAft>
                        <a:buClr>
                          <a:schemeClr val="lt1"/>
                        </a:buClr>
                        <a:buSzPts val="3600"/>
                        <a:buFont typeface="Arial"/>
                        <a:buNone/>
                      </a:pPr>
                      <a:r>
                        <a:rPr lang="en-US" sz="3600" u="none" strike="noStrike" cap="none" dirty="0">
                          <a:solidFill>
                            <a:schemeClr val="lt1"/>
                          </a:solidFill>
                          <a:latin typeface="Arial"/>
                          <a:ea typeface="Arial"/>
                          <a:cs typeface="Arial"/>
                          <a:sym typeface="Arial"/>
                        </a:rPr>
                        <a:t>N = 1,111</a:t>
                      </a:r>
                      <a:endParaRPr lang="en-US" sz="1400" u="none" strike="noStrike" cap="none"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9050" cap="flat" cmpd="sng">
                      <a:solidFill>
                        <a:schemeClr val="lt1"/>
                      </a:solidFill>
                      <a:prstDash val="solid"/>
                      <a:round/>
                      <a:headEnd type="none" w="sm" len="sm"/>
                      <a:tailEnd type="none" w="sm" len="sm"/>
                    </a:lnB>
                  </a:tcPr>
                </a:tc>
                <a:extLst>
                  <a:ext uri="{0D108BD9-81ED-4DB2-BD59-A6C34878D82A}">
                    <a16:rowId xmlns:a16="http://schemas.microsoft.com/office/drawing/2014/main" val="10000"/>
                  </a:ext>
                </a:extLst>
              </a:tr>
              <a:tr h="1113225">
                <a:tc>
                  <a:txBody>
                    <a:bodyPr/>
                    <a:lstStyle/>
                    <a:p>
                      <a:pPr marL="0" marR="0" lvl="0" indent="0" algn="l" rtl="0">
                        <a:lnSpc>
                          <a:spcPct val="100000"/>
                        </a:lnSpc>
                        <a:spcBef>
                          <a:spcPts val="0"/>
                        </a:spcBef>
                        <a:spcAft>
                          <a:spcPts val="0"/>
                        </a:spcAft>
                        <a:buClr>
                          <a:schemeClr val="lt1"/>
                        </a:buClr>
                        <a:buSzPts val="3600"/>
                        <a:buFont typeface="Arial"/>
                        <a:buNone/>
                      </a:pPr>
                      <a:r>
                        <a:rPr lang="en-US" sz="3600" u="none" strike="noStrike" cap="none" dirty="0">
                          <a:solidFill>
                            <a:schemeClr val="lt1"/>
                          </a:solidFill>
                          <a:latin typeface="Arial"/>
                          <a:ea typeface="Arial"/>
                          <a:cs typeface="Arial"/>
                          <a:sym typeface="Arial"/>
                        </a:rPr>
                        <a:t>MOE ± 2.94% </a:t>
                      </a:r>
                      <a:endParaRPr sz="1400" u="none" strike="noStrike" cap="none"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extLst>
                  <a:ext uri="{0D108BD9-81ED-4DB2-BD59-A6C34878D82A}">
                    <a16:rowId xmlns:a16="http://schemas.microsoft.com/office/drawing/2014/main" val="10001"/>
                  </a:ext>
                </a:extLst>
              </a:tr>
              <a:tr h="1113225">
                <a:tc>
                  <a:txBody>
                    <a:bodyPr/>
                    <a:lstStyle/>
                    <a:p>
                      <a:pPr marL="0" marR="0" lvl="0" indent="0" algn="l" rtl="0">
                        <a:lnSpc>
                          <a:spcPct val="100000"/>
                        </a:lnSpc>
                        <a:spcBef>
                          <a:spcPts val="0"/>
                        </a:spcBef>
                        <a:spcAft>
                          <a:spcPts val="0"/>
                        </a:spcAft>
                        <a:buClr>
                          <a:schemeClr val="lt1"/>
                        </a:buClr>
                        <a:buSzPts val="3600"/>
                        <a:buFont typeface="Arial"/>
                        <a:buNone/>
                      </a:pPr>
                      <a:endParaRPr sz="1400" u="none" strike="noStrike" cap="none"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lgn="ctr">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extLst>
                  <a:ext uri="{0D108BD9-81ED-4DB2-BD59-A6C34878D82A}">
                    <a16:rowId xmlns:a16="http://schemas.microsoft.com/office/drawing/2014/main" val="3963695828"/>
                  </a:ext>
                </a:extLst>
              </a:tr>
              <a:tr h="1113225">
                <a:tc>
                  <a:txBody>
                    <a:bodyPr/>
                    <a:lstStyle/>
                    <a:p>
                      <a:pPr marL="0" marR="0" lvl="0" indent="0" algn="l" rtl="0">
                        <a:lnSpc>
                          <a:spcPct val="100000"/>
                        </a:lnSpc>
                        <a:spcBef>
                          <a:spcPts val="0"/>
                        </a:spcBef>
                        <a:spcAft>
                          <a:spcPts val="0"/>
                        </a:spcAft>
                        <a:buClr>
                          <a:schemeClr val="lt1"/>
                        </a:buClr>
                        <a:buSzPts val="3600"/>
                        <a:buFont typeface="Arial"/>
                        <a:buNone/>
                      </a:pPr>
                      <a:r>
                        <a:rPr lang="en-US" sz="3600" u="none" strike="noStrike" cap="none" dirty="0">
                          <a:solidFill>
                            <a:schemeClr val="lt1"/>
                          </a:solidFill>
                          <a:latin typeface="Arial"/>
                          <a:ea typeface="Arial"/>
                          <a:cs typeface="Arial"/>
                          <a:sym typeface="Arial"/>
                        </a:rPr>
                        <a:t>Panel: General Population</a:t>
                      </a:r>
                      <a:endParaRPr sz="1400" u="none" strike="noStrike" cap="none"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extLst>
                  <a:ext uri="{0D108BD9-81ED-4DB2-BD59-A6C34878D82A}">
                    <a16:rowId xmlns:a16="http://schemas.microsoft.com/office/drawing/2014/main" val="10002"/>
                  </a:ext>
                </a:extLst>
              </a:tr>
              <a:tr h="1113225">
                <a:tc>
                  <a:txBody>
                    <a:bodyPr/>
                    <a:lstStyle/>
                    <a:p>
                      <a:pPr marL="0" marR="0" lvl="0" indent="0" algn="l" rtl="0">
                        <a:lnSpc>
                          <a:spcPct val="100000"/>
                        </a:lnSpc>
                        <a:spcBef>
                          <a:spcPts val="0"/>
                        </a:spcBef>
                        <a:spcAft>
                          <a:spcPts val="0"/>
                        </a:spcAft>
                        <a:buClr>
                          <a:schemeClr val="lt1"/>
                        </a:buClr>
                        <a:buSzPts val="3600"/>
                        <a:buFont typeface="Arial"/>
                        <a:buNone/>
                      </a:pPr>
                      <a:r>
                        <a:rPr lang="en-US" sz="3600" u="none" strike="noStrike" cap="none" dirty="0">
                          <a:solidFill>
                            <a:schemeClr val="lt1"/>
                          </a:solidFill>
                          <a:latin typeface="Arial"/>
                          <a:ea typeface="Arial"/>
                          <a:cs typeface="Arial"/>
                          <a:sym typeface="Arial"/>
                        </a:rPr>
                        <a:t>Collected: 8/1/22, 8/2/22</a:t>
                      </a:r>
                      <a:endParaRPr sz="1400" u="none" strike="noStrike" cap="none"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9" name="Google Shape;57;p33">
            <a:extLst>
              <a:ext uri="{FF2B5EF4-FFF2-40B4-BE49-F238E27FC236}">
                <a16:creationId xmlns:a16="http://schemas.microsoft.com/office/drawing/2014/main" id="{02A228FD-F8C3-E540-AEBC-F3D4D709B4A7}"/>
              </a:ext>
            </a:extLst>
          </p:cNvPr>
          <p:cNvSpPr txBox="1">
            <a:spLocks noGrp="1"/>
          </p:cNvSpPr>
          <p:nvPr>
            <p:ph type="sldNum" idx="12"/>
          </p:nvPr>
        </p:nvSpPr>
        <p:spPr>
          <a:xfrm>
            <a:off x="21117469" y="807640"/>
            <a:ext cx="2060028" cy="1498067"/>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chemeClr val="lt1"/>
              </a:buClr>
              <a:buSzPts val="4800"/>
              <a:buFont typeface="Arial Black"/>
              <a:buNone/>
              <a:defRPr sz="4800" b="0" i="0" u="none" strike="noStrike" cap="none">
                <a:solidFill>
                  <a:schemeClr val="lt1"/>
                </a:solidFill>
                <a:latin typeface="Arial Black"/>
                <a:ea typeface="Arial Black"/>
                <a:cs typeface="Arial Black"/>
                <a:sym typeface="Arial Black"/>
              </a:defRPr>
            </a:lvl1pPr>
            <a:lvl2pPr marL="0" marR="0" lvl="1" indent="0" algn="r">
              <a:lnSpc>
                <a:spcPct val="100000"/>
              </a:lnSpc>
              <a:spcBef>
                <a:spcPts val="0"/>
              </a:spcBef>
              <a:spcAft>
                <a:spcPts val="0"/>
              </a:spcAft>
              <a:buClr>
                <a:schemeClr val="lt1"/>
              </a:buClr>
              <a:buSzPts val="4800"/>
              <a:buFont typeface="Arial Black"/>
              <a:buNone/>
              <a:defRPr sz="4800" b="0" i="0" u="none" strike="noStrike" cap="none">
                <a:solidFill>
                  <a:schemeClr val="lt1"/>
                </a:solidFill>
                <a:latin typeface="Arial Black"/>
                <a:ea typeface="Arial Black"/>
                <a:cs typeface="Arial Black"/>
                <a:sym typeface="Arial Black"/>
              </a:defRPr>
            </a:lvl2pPr>
            <a:lvl3pPr marL="0" marR="0" lvl="2" indent="0" algn="r">
              <a:lnSpc>
                <a:spcPct val="100000"/>
              </a:lnSpc>
              <a:spcBef>
                <a:spcPts val="0"/>
              </a:spcBef>
              <a:spcAft>
                <a:spcPts val="0"/>
              </a:spcAft>
              <a:buClr>
                <a:schemeClr val="lt1"/>
              </a:buClr>
              <a:buSzPts val="4800"/>
              <a:buFont typeface="Arial Black"/>
              <a:buNone/>
              <a:defRPr sz="4800" b="0" i="0" u="none" strike="noStrike" cap="none">
                <a:solidFill>
                  <a:schemeClr val="lt1"/>
                </a:solidFill>
                <a:latin typeface="Arial Black"/>
                <a:ea typeface="Arial Black"/>
                <a:cs typeface="Arial Black"/>
                <a:sym typeface="Arial Black"/>
              </a:defRPr>
            </a:lvl3pPr>
            <a:lvl4pPr marL="0" marR="0" lvl="3" indent="0" algn="r">
              <a:lnSpc>
                <a:spcPct val="100000"/>
              </a:lnSpc>
              <a:spcBef>
                <a:spcPts val="0"/>
              </a:spcBef>
              <a:spcAft>
                <a:spcPts val="0"/>
              </a:spcAft>
              <a:buClr>
                <a:schemeClr val="lt1"/>
              </a:buClr>
              <a:buSzPts val="4800"/>
              <a:buFont typeface="Arial Black"/>
              <a:buNone/>
              <a:defRPr sz="4800" b="0" i="0" u="none" strike="noStrike" cap="none">
                <a:solidFill>
                  <a:schemeClr val="lt1"/>
                </a:solidFill>
                <a:latin typeface="Arial Black"/>
                <a:ea typeface="Arial Black"/>
                <a:cs typeface="Arial Black"/>
                <a:sym typeface="Arial Black"/>
              </a:defRPr>
            </a:lvl4pPr>
            <a:lvl5pPr marL="0" marR="0" lvl="4" indent="0" algn="r">
              <a:lnSpc>
                <a:spcPct val="100000"/>
              </a:lnSpc>
              <a:spcBef>
                <a:spcPts val="0"/>
              </a:spcBef>
              <a:spcAft>
                <a:spcPts val="0"/>
              </a:spcAft>
              <a:buClr>
                <a:schemeClr val="lt1"/>
              </a:buClr>
              <a:buSzPts val="4800"/>
              <a:buFont typeface="Arial Black"/>
              <a:buNone/>
              <a:defRPr sz="4800" b="0" i="0" u="none" strike="noStrike" cap="none">
                <a:solidFill>
                  <a:schemeClr val="lt1"/>
                </a:solidFill>
                <a:latin typeface="Arial Black"/>
                <a:ea typeface="Arial Black"/>
                <a:cs typeface="Arial Black"/>
                <a:sym typeface="Arial Black"/>
              </a:defRPr>
            </a:lvl5pPr>
            <a:lvl6pPr marL="0" marR="0" lvl="5" indent="0" algn="r">
              <a:lnSpc>
                <a:spcPct val="100000"/>
              </a:lnSpc>
              <a:spcBef>
                <a:spcPts val="0"/>
              </a:spcBef>
              <a:spcAft>
                <a:spcPts val="0"/>
              </a:spcAft>
              <a:buClr>
                <a:schemeClr val="lt1"/>
              </a:buClr>
              <a:buSzPts val="4800"/>
              <a:buFont typeface="Arial Black"/>
              <a:buNone/>
              <a:defRPr sz="4800" b="0" i="0" u="none" strike="noStrike" cap="none">
                <a:solidFill>
                  <a:schemeClr val="lt1"/>
                </a:solidFill>
                <a:latin typeface="Arial Black"/>
                <a:ea typeface="Arial Black"/>
                <a:cs typeface="Arial Black"/>
                <a:sym typeface="Arial Black"/>
              </a:defRPr>
            </a:lvl6pPr>
            <a:lvl7pPr marL="0" marR="0" lvl="6" indent="0" algn="r">
              <a:lnSpc>
                <a:spcPct val="100000"/>
              </a:lnSpc>
              <a:spcBef>
                <a:spcPts val="0"/>
              </a:spcBef>
              <a:spcAft>
                <a:spcPts val="0"/>
              </a:spcAft>
              <a:buClr>
                <a:schemeClr val="lt1"/>
              </a:buClr>
              <a:buSzPts val="4800"/>
              <a:buFont typeface="Arial Black"/>
              <a:buNone/>
              <a:defRPr sz="4800" b="0" i="0" u="none" strike="noStrike" cap="none">
                <a:solidFill>
                  <a:schemeClr val="lt1"/>
                </a:solidFill>
                <a:latin typeface="Arial Black"/>
                <a:ea typeface="Arial Black"/>
                <a:cs typeface="Arial Black"/>
                <a:sym typeface="Arial Black"/>
              </a:defRPr>
            </a:lvl7pPr>
            <a:lvl8pPr marL="0" marR="0" lvl="7" indent="0" algn="r">
              <a:lnSpc>
                <a:spcPct val="100000"/>
              </a:lnSpc>
              <a:spcBef>
                <a:spcPts val="0"/>
              </a:spcBef>
              <a:spcAft>
                <a:spcPts val="0"/>
              </a:spcAft>
              <a:buClr>
                <a:schemeClr val="lt1"/>
              </a:buClr>
              <a:buSzPts val="4800"/>
              <a:buFont typeface="Arial Black"/>
              <a:buNone/>
              <a:defRPr sz="4800" b="0" i="0" u="none" strike="noStrike" cap="none">
                <a:solidFill>
                  <a:schemeClr val="lt1"/>
                </a:solidFill>
                <a:latin typeface="Arial Black"/>
                <a:ea typeface="Arial Black"/>
                <a:cs typeface="Arial Black"/>
                <a:sym typeface="Arial Black"/>
              </a:defRPr>
            </a:lvl8pPr>
            <a:lvl9pPr marL="0" marR="0" lvl="8" indent="0" algn="r">
              <a:lnSpc>
                <a:spcPct val="100000"/>
              </a:lnSpc>
              <a:spcBef>
                <a:spcPts val="0"/>
              </a:spcBef>
              <a:spcAft>
                <a:spcPts val="0"/>
              </a:spcAft>
              <a:buClr>
                <a:schemeClr val="lt1"/>
              </a:buClr>
              <a:buSzPts val="4800"/>
              <a:buFont typeface="Arial Black"/>
              <a:buNone/>
              <a:defRPr sz="4800" b="0" i="0" u="none" strike="noStrike" cap="none">
                <a:solidFill>
                  <a:schemeClr val="lt1"/>
                </a:solidFill>
                <a:latin typeface="Arial Black"/>
                <a:ea typeface="Arial Black"/>
                <a:cs typeface="Arial Black"/>
                <a:sym typeface="Arial Black"/>
              </a:defRPr>
            </a:lvl9pPr>
          </a:lstStyle>
          <a:p>
            <a:pPr marL="0" lvl="0" indent="0" algn="r" rtl="0">
              <a:spcBef>
                <a:spcPts val="0"/>
              </a:spcBef>
              <a:spcAft>
                <a:spcPts val="0"/>
              </a:spcAft>
              <a:buNone/>
            </a:pPr>
            <a:fld id="{00000000-1234-1234-1234-123412341234}" type="slidenum">
              <a:rPr lang="en-US"/>
              <a:t>2</a:t>
            </a:fld>
            <a:endParaRPr dirty="0"/>
          </a:p>
        </p:txBody>
      </p:sp>
    </p:spTree>
    <p:extLst>
      <p:ext uri="{BB962C8B-B14F-4D97-AF65-F5344CB8AC3E}">
        <p14:creationId xmlns:p14="http://schemas.microsoft.com/office/powerpoint/2010/main" val="30314643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64;p34">
            <a:extLst>
              <a:ext uri="{FF2B5EF4-FFF2-40B4-BE49-F238E27FC236}">
                <a16:creationId xmlns:a16="http://schemas.microsoft.com/office/drawing/2014/main" id="{A82430D4-6BA1-314F-AF77-8B5D2EC247A9}"/>
              </a:ext>
            </a:extLst>
          </p:cNvPr>
          <p:cNvSpPr txBox="1">
            <a:spLocks/>
          </p:cNvSpPr>
          <p:nvPr/>
        </p:nvSpPr>
        <p:spPr>
          <a:xfrm>
            <a:off x="21117469" y="807640"/>
            <a:ext cx="2060028" cy="1498067"/>
          </a:xfrm>
          <a:prstGeom prst="rect">
            <a:avLst/>
          </a:prstGeom>
          <a:noFill/>
          <a:ln>
            <a:noFill/>
          </a:ln>
        </p:spPr>
        <p:txBody>
          <a:bodyPr spcFirstLastPara="1" wrap="square" lIns="0" tIns="0" rIns="0" bIns="0" anchor="t" anchorCtr="0">
            <a:noAutofit/>
          </a:bodyPr>
          <a:lstStyle>
            <a:defPPr>
              <a:defRPr lang="en-US"/>
            </a:defPPr>
            <a:lvl1pPr marL="0" marR="0" lvl="0"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1pPr>
            <a:lvl2pPr marL="0" marR="0" lvl="1"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2pPr>
            <a:lvl3pPr marL="0" marR="0" lvl="2"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3pPr>
            <a:lvl4pPr marL="0" marR="0" lvl="3"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4pPr>
            <a:lvl5pPr marL="0" marR="0" lvl="4"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5pPr>
            <a:lvl6pPr marL="0" marR="0" lvl="5"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6pPr>
            <a:lvl7pPr marL="0" marR="0" lvl="6"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7pPr>
            <a:lvl8pPr marL="0" marR="0" lvl="7"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8pPr>
            <a:lvl9pPr marL="0" marR="0" lvl="8"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9pPr>
          </a:lstStyle>
          <a:p>
            <a:fld id="{00000000-1234-1234-1234-123412341234}" type="slidenum">
              <a:rPr lang="en-US" smtClean="0">
                <a:solidFill>
                  <a:schemeClr val="tx1"/>
                </a:solidFill>
              </a:rPr>
              <a:pPr/>
              <a:t>20</a:t>
            </a:fld>
            <a:endParaRPr lang="en-US" dirty="0">
              <a:solidFill>
                <a:schemeClr val="tx1"/>
              </a:solidFill>
            </a:endParaRPr>
          </a:p>
        </p:txBody>
      </p:sp>
      <p:graphicFrame>
        <p:nvGraphicFramePr>
          <p:cNvPr id="6" name="Google Shape;186;p53">
            <a:extLst>
              <a:ext uri="{FF2B5EF4-FFF2-40B4-BE49-F238E27FC236}">
                <a16:creationId xmlns:a16="http://schemas.microsoft.com/office/drawing/2014/main" id="{4F2990B6-BC31-BE45-8DF4-BE8759DBC5CC}"/>
              </a:ext>
            </a:extLst>
          </p:cNvPr>
          <p:cNvGraphicFramePr>
            <a:graphicFrameLocks noGrp="1"/>
          </p:cNvGraphicFramePr>
          <p:nvPr>
            <p:ph type="chart" idx="2"/>
            <p:extLst>
              <p:ext uri="{D42A27DB-BD31-4B8C-83A1-F6EECF244321}">
                <p14:modId xmlns:p14="http://schemas.microsoft.com/office/powerpoint/2010/main" val="1009901552"/>
              </p:ext>
            </p:extLst>
          </p:nvPr>
        </p:nvGraphicFramePr>
        <p:xfrm>
          <a:off x="1206500" y="3906982"/>
          <a:ext cx="21971000" cy="7954127"/>
        </p:xfrm>
        <a:graphic>
          <a:graphicData uri="http://schemas.openxmlformats.org/drawingml/2006/chart">
            <c:chart xmlns:c="http://schemas.openxmlformats.org/drawingml/2006/chart" xmlns:r="http://schemas.openxmlformats.org/officeDocument/2006/relationships" r:id="rId2"/>
          </a:graphicData>
        </a:graphic>
      </p:graphicFrame>
      <p:sp>
        <p:nvSpPr>
          <p:cNvPr id="8" name="Google Shape;187;p53">
            <a:extLst>
              <a:ext uri="{FF2B5EF4-FFF2-40B4-BE49-F238E27FC236}">
                <a16:creationId xmlns:a16="http://schemas.microsoft.com/office/drawing/2014/main" id="{7FC6D90A-E83D-3245-8224-E15A2B341DF0}"/>
              </a:ext>
            </a:extLst>
          </p:cNvPr>
          <p:cNvSpPr txBox="1">
            <a:spLocks noGrp="1"/>
          </p:cNvSpPr>
          <p:nvPr>
            <p:ph type="body" idx="1"/>
          </p:nvPr>
        </p:nvSpPr>
        <p:spPr>
          <a:xfrm>
            <a:off x="1206495" y="1519784"/>
            <a:ext cx="17052930" cy="2075223"/>
          </a:xfrm>
          <a:prstGeom prst="rect">
            <a:avLst/>
          </a:prstGeom>
          <a:noFill/>
          <a:ln>
            <a:noFill/>
          </a:ln>
        </p:spPr>
        <p:txBody>
          <a:bodyPr spcFirstLastPara="1" wrap="square" lIns="0" tIns="0" rIns="0" bIns="0" anchor="t" anchorCtr="0">
            <a:noAutofit/>
          </a:bodyPr>
          <a:lstStyle/>
          <a:p>
            <a:pPr marL="0" indent="0"/>
            <a:r>
              <a:rPr lang="en-US" dirty="0"/>
              <a:t>Among those shopping for back-to-school apparel, Walmart (80%) is the most likely destination with Amazon (61%) and Target (53%) rounding out the top three retailers. </a:t>
            </a:r>
            <a:endParaRPr dirty="0"/>
          </a:p>
        </p:txBody>
      </p:sp>
      <p:sp>
        <p:nvSpPr>
          <p:cNvPr id="9" name="Google Shape;188;p53">
            <a:extLst>
              <a:ext uri="{FF2B5EF4-FFF2-40B4-BE49-F238E27FC236}">
                <a16:creationId xmlns:a16="http://schemas.microsoft.com/office/drawing/2014/main" id="{D1AA678B-67BE-AE41-BA48-ECA52B92AC28}"/>
              </a:ext>
            </a:extLst>
          </p:cNvPr>
          <p:cNvSpPr txBox="1">
            <a:spLocks noGrp="1"/>
          </p:cNvSpPr>
          <p:nvPr>
            <p:ph type="body" idx="3"/>
          </p:nvPr>
        </p:nvSpPr>
        <p:spPr>
          <a:xfrm>
            <a:off x="1206499" y="12388695"/>
            <a:ext cx="12136968" cy="593725"/>
          </a:xfrm>
          <a:prstGeom prst="rect">
            <a:avLst/>
          </a:prstGeom>
          <a:noFill/>
          <a:ln>
            <a:noFill/>
          </a:ln>
        </p:spPr>
        <p:txBody>
          <a:bodyPr spcFirstLastPara="1" wrap="square" lIns="0" tIns="0" rIns="0" bIns="0" anchor="t" anchorCtr="0">
            <a:noAutofit/>
          </a:bodyPr>
          <a:lstStyle/>
          <a:p>
            <a:pPr marL="0" indent="0"/>
            <a:r>
              <a:rPr lang="en-US" dirty="0"/>
              <a:t>Which retailers are you likely to shop for back-to-school apparel? </a:t>
            </a:r>
          </a:p>
          <a:p>
            <a:pPr marL="0" indent="0"/>
            <a:r>
              <a:rPr lang="en-US" dirty="0"/>
              <a:t>Select all that apply.</a:t>
            </a:r>
          </a:p>
        </p:txBody>
      </p:sp>
      <p:sp>
        <p:nvSpPr>
          <p:cNvPr id="2" name="Slide Number Placeholder 1">
            <a:extLst>
              <a:ext uri="{FF2B5EF4-FFF2-40B4-BE49-F238E27FC236}">
                <a16:creationId xmlns:a16="http://schemas.microsoft.com/office/drawing/2014/main" id="{1C98E25D-EF89-9696-FACD-8C66753DCBD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20</a:t>
            </a:fld>
            <a:endParaRPr lang="en-US" dirty="0"/>
          </a:p>
        </p:txBody>
      </p:sp>
    </p:spTree>
    <p:extLst>
      <p:ext uri="{BB962C8B-B14F-4D97-AF65-F5344CB8AC3E}">
        <p14:creationId xmlns:p14="http://schemas.microsoft.com/office/powerpoint/2010/main" val="30951402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person, outdoor, crowd&#10;&#10;Description automatically generated">
            <a:extLst>
              <a:ext uri="{FF2B5EF4-FFF2-40B4-BE49-F238E27FC236}">
                <a16:creationId xmlns:a16="http://schemas.microsoft.com/office/drawing/2014/main" id="{69253C7C-3C66-27F9-A69F-E6C84D0A96A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3205635" y="-23385"/>
            <a:ext cx="11143983" cy="13731590"/>
          </a:xfrm>
          <a:prstGeom prst="rect">
            <a:avLst/>
          </a:prstGeom>
        </p:spPr>
      </p:pic>
      <p:sp>
        <p:nvSpPr>
          <p:cNvPr id="3" name="Google Shape;150;p2">
            <a:extLst>
              <a:ext uri="{FF2B5EF4-FFF2-40B4-BE49-F238E27FC236}">
                <a16:creationId xmlns:a16="http://schemas.microsoft.com/office/drawing/2014/main" id="{A2A2CBC1-1845-0C75-CD15-8BA4D36FBA27}"/>
              </a:ext>
            </a:extLst>
          </p:cNvPr>
          <p:cNvSpPr/>
          <p:nvPr/>
        </p:nvSpPr>
        <p:spPr>
          <a:xfrm>
            <a:off x="13205637" y="7795"/>
            <a:ext cx="11178364" cy="13731590"/>
          </a:xfrm>
          <a:prstGeom prst="rect">
            <a:avLst/>
          </a:prstGeom>
          <a:solidFill>
            <a:schemeClr val="dk1">
              <a:alpha val="19000"/>
            </a:schemeClr>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3200"/>
              <a:buFont typeface="Palatino"/>
              <a:buNone/>
            </a:pPr>
            <a:endParaRPr sz="3200" b="0" i="0" u="none" strike="noStrike" cap="none" dirty="0">
              <a:solidFill>
                <a:srgbClr val="FFFFFF"/>
              </a:solidFill>
              <a:latin typeface="Helvetica Neue"/>
              <a:ea typeface="Helvetica Neue"/>
              <a:cs typeface="Helvetica Neue"/>
              <a:sym typeface="Helvetica Neue"/>
            </a:endParaRPr>
          </a:p>
        </p:txBody>
      </p:sp>
      <p:sp>
        <p:nvSpPr>
          <p:cNvPr id="5" name="Google Shape;64;p34">
            <a:extLst>
              <a:ext uri="{FF2B5EF4-FFF2-40B4-BE49-F238E27FC236}">
                <a16:creationId xmlns:a16="http://schemas.microsoft.com/office/drawing/2014/main" id="{A82430D4-6BA1-314F-AF77-8B5D2EC247A9}"/>
              </a:ext>
            </a:extLst>
          </p:cNvPr>
          <p:cNvSpPr txBox="1">
            <a:spLocks/>
          </p:cNvSpPr>
          <p:nvPr/>
        </p:nvSpPr>
        <p:spPr>
          <a:xfrm>
            <a:off x="21117469" y="807640"/>
            <a:ext cx="2060028" cy="1498067"/>
          </a:xfrm>
          <a:prstGeom prst="rect">
            <a:avLst/>
          </a:prstGeom>
          <a:noFill/>
          <a:ln>
            <a:noFill/>
          </a:ln>
        </p:spPr>
        <p:txBody>
          <a:bodyPr spcFirstLastPara="1" wrap="square" lIns="0" tIns="0" rIns="0" bIns="0" anchor="t" anchorCtr="0">
            <a:noAutofit/>
          </a:bodyPr>
          <a:lstStyle>
            <a:defPPr>
              <a:defRPr lang="en-US"/>
            </a:defPPr>
            <a:lvl1pPr marL="0" marR="0" lvl="0"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1pPr>
            <a:lvl2pPr marL="0" marR="0" lvl="1"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2pPr>
            <a:lvl3pPr marL="0" marR="0" lvl="2"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3pPr>
            <a:lvl4pPr marL="0" marR="0" lvl="3"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4pPr>
            <a:lvl5pPr marL="0" marR="0" lvl="4"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5pPr>
            <a:lvl6pPr marL="0" marR="0" lvl="5"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6pPr>
            <a:lvl7pPr marL="0" marR="0" lvl="6"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7pPr>
            <a:lvl8pPr marL="0" marR="0" lvl="7"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8pPr>
            <a:lvl9pPr marL="0" marR="0" lvl="8"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9pPr>
          </a:lstStyle>
          <a:p>
            <a:fld id="{00000000-1234-1234-1234-123412341234}" type="slidenum">
              <a:rPr lang="en-US" smtClean="0">
                <a:solidFill>
                  <a:schemeClr val="tx1"/>
                </a:solidFill>
              </a:rPr>
              <a:pPr/>
              <a:t>21</a:t>
            </a:fld>
            <a:endParaRPr lang="en-US" dirty="0">
              <a:solidFill>
                <a:schemeClr val="tx1"/>
              </a:solidFill>
            </a:endParaRPr>
          </a:p>
        </p:txBody>
      </p:sp>
      <p:graphicFrame>
        <p:nvGraphicFramePr>
          <p:cNvPr id="6" name="Google Shape;186;p53">
            <a:extLst>
              <a:ext uri="{FF2B5EF4-FFF2-40B4-BE49-F238E27FC236}">
                <a16:creationId xmlns:a16="http://schemas.microsoft.com/office/drawing/2014/main" id="{4F2990B6-BC31-BE45-8DF4-BE8759DBC5CC}"/>
              </a:ext>
            </a:extLst>
          </p:cNvPr>
          <p:cNvGraphicFramePr>
            <a:graphicFrameLocks noGrp="1"/>
          </p:cNvGraphicFramePr>
          <p:nvPr>
            <p:ph type="chart" idx="2"/>
            <p:extLst>
              <p:ext uri="{D42A27DB-BD31-4B8C-83A1-F6EECF244321}">
                <p14:modId xmlns:p14="http://schemas.microsoft.com/office/powerpoint/2010/main" val="25017457"/>
              </p:ext>
            </p:extLst>
          </p:nvPr>
        </p:nvGraphicFramePr>
        <p:xfrm>
          <a:off x="1206499" y="5485989"/>
          <a:ext cx="10985500" cy="6819900"/>
        </p:xfrm>
        <a:graphic>
          <a:graphicData uri="http://schemas.openxmlformats.org/drawingml/2006/chart">
            <c:chart xmlns:c="http://schemas.openxmlformats.org/drawingml/2006/chart" xmlns:r="http://schemas.openxmlformats.org/officeDocument/2006/relationships" r:id="rId4"/>
          </a:graphicData>
        </a:graphic>
      </p:graphicFrame>
      <p:sp>
        <p:nvSpPr>
          <p:cNvPr id="8" name="Google Shape;187;p53">
            <a:extLst>
              <a:ext uri="{FF2B5EF4-FFF2-40B4-BE49-F238E27FC236}">
                <a16:creationId xmlns:a16="http://schemas.microsoft.com/office/drawing/2014/main" id="{7FC6D90A-E83D-3245-8224-E15A2B341DF0}"/>
              </a:ext>
            </a:extLst>
          </p:cNvPr>
          <p:cNvSpPr txBox="1">
            <a:spLocks noGrp="1"/>
          </p:cNvSpPr>
          <p:nvPr>
            <p:ph type="body" idx="1"/>
          </p:nvPr>
        </p:nvSpPr>
        <p:spPr>
          <a:xfrm>
            <a:off x="1206499" y="1354241"/>
            <a:ext cx="10985500" cy="3799198"/>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4920"/>
              <a:buFont typeface="Arial Black"/>
              <a:buNone/>
            </a:pPr>
            <a:r>
              <a:rPr lang="en-US" sz="3200" dirty="0"/>
              <a:t>A well-organized and merchandised in-store presentation and website play a large role in the consumer shopping experience. Back-to-school apparel shoppers rely on retailers’ in-store resources (84%) such as merchandising and trying on products as well as the retailer website (82%) and brand websites (78%) to help inform their decisions.</a:t>
            </a:r>
            <a:endParaRPr sz="3200" dirty="0"/>
          </a:p>
        </p:txBody>
      </p:sp>
      <p:sp>
        <p:nvSpPr>
          <p:cNvPr id="9" name="Google Shape;188;p53">
            <a:extLst>
              <a:ext uri="{FF2B5EF4-FFF2-40B4-BE49-F238E27FC236}">
                <a16:creationId xmlns:a16="http://schemas.microsoft.com/office/drawing/2014/main" id="{D1AA678B-67BE-AE41-BA48-ECA52B92AC28}"/>
              </a:ext>
            </a:extLst>
          </p:cNvPr>
          <p:cNvSpPr txBox="1">
            <a:spLocks noGrp="1"/>
          </p:cNvSpPr>
          <p:nvPr>
            <p:ph type="body" idx="3"/>
          </p:nvPr>
        </p:nvSpPr>
        <p:spPr>
          <a:xfrm>
            <a:off x="1206499" y="12388695"/>
            <a:ext cx="11178364" cy="593725"/>
          </a:xfrm>
          <a:prstGeom prst="rect">
            <a:avLst/>
          </a:prstGeom>
          <a:noFill/>
          <a:ln>
            <a:noFill/>
          </a:ln>
        </p:spPr>
        <p:txBody>
          <a:bodyPr spcFirstLastPara="1" wrap="square" lIns="0" tIns="0" rIns="0" bIns="0" anchor="t" anchorCtr="0">
            <a:noAutofit/>
          </a:bodyPr>
          <a:lstStyle/>
          <a:p>
            <a:pPr marL="0" indent="0">
              <a:lnSpc>
                <a:spcPct val="100000"/>
              </a:lnSpc>
            </a:pPr>
            <a:r>
              <a:rPr lang="en-US" dirty="0"/>
              <a:t>How helpful do you find the following sources when it comes to researching or learning about back-to-school apparel?</a:t>
            </a:r>
          </a:p>
        </p:txBody>
      </p:sp>
      <p:sp>
        <p:nvSpPr>
          <p:cNvPr id="4" name="Slide Number Placeholder 3">
            <a:extLst>
              <a:ext uri="{FF2B5EF4-FFF2-40B4-BE49-F238E27FC236}">
                <a16:creationId xmlns:a16="http://schemas.microsoft.com/office/drawing/2014/main" id="{DEC29D0F-3EE6-EB25-F681-7C9132ED4DE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21</a:t>
            </a:fld>
            <a:endParaRPr lang="en-US" dirty="0"/>
          </a:p>
        </p:txBody>
      </p:sp>
    </p:spTree>
    <p:extLst>
      <p:ext uri="{BB962C8B-B14F-4D97-AF65-F5344CB8AC3E}">
        <p14:creationId xmlns:p14="http://schemas.microsoft.com/office/powerpoint/2010/main" val="18019750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64;p34">
            <a:extLst>
              <a:ext uri="{FF2B5EF4-FFF2-40B4-BE49-F238E27FC236}">
                <a16:creationId xmlns:a16="http://schemas.microsoft.com/office/drawing/2014/main" id="{A82430D4-6BA1-314F-AF77-8B5D2EC247A9}"/>
              </a:ext>
            </a:extLst>
          </p:cNvPr>
          <p:cNvSpPr txBox="1">
            <a:spLocks/>
          </p:cNvSpPr>
          <p:nvPr/>
        </p:nvSpPr>
        <p:spPr>
          <a:xfrm>
            <a:off x="21117469" y="807640"/>
            <a:ext cx="2060028" cy="1498067"/>
          </a:xfrm>
          <a:prstGeom prst="rect">
            <a:avLst/>
          </a:prstGeom>
          <a:noFill/>
          <a:ln>
            <a:noFill/>
          </a:ln>
        </p:spPr>
        <p:txBody>
          <a:bodyPr spcFirstLastPara="1" wrap="square" lIns="0" tIns="0" rIns="0" bIns="0" anchor="t" anchorCtr="0">
            <a:noAutofit/>
          </a:bodyPr>
          <a:lstStyle>
            <a:defPPr>
              <a:defRPr lang="en-US"/>
            </a:defPPr>
            <a:lvl1pPr marL="0" marR="0" lvl="0"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1pPr>
            <a:lvl2pPr marL="0" marR="0" lvl="1"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2pPr>
            <a:lvl3pPr marL="0" marR="0" lvl="2"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3pPr>
            <a:lvl4pPr marL="0" marR="0" lvl="3"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4pPr>
            <a:lvl5pPr marL="0" marR="0" lvl="4"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5pPr>
            <a:lvl6pPr marL="0" marR="0" lvl="5"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6pPr>
            <a:lvl7pPr marL="0" marR="0" lvl="6"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7pPr>
            <a:lvl8pPr marL="0" marR="0" lvl="7"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8pPr>
            <a:lvl9pPr marL="0" marR="0" lvl="8"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9pPr>
          </a:lstStyle>
          <a:p>
            <a:fld id="{00000000-1234-1234-1234-123412341234}" type="slidenum">
              <a:rPr lang="en-US" smtClean="0">
                <a:solidFill>
                  <a:schemeClr val="tx1"/>
                </a:solidFill>
              </a:rPr>
              <a:pPr/>
              <a:t>22</a:t>
            </a:fld>
            <a:endParaRPr lang="en-US" dirty="0">
              <a:solidFill>
                <a:schemeClr val="tx1"/>
              </a:solidFill>
            </a:endParaRPr>
          </a:p>
        </p:txBody>
      </p:sp>
      <p:sp>
        <p:nvSpPr>
          <p:cNvPr id="8" name="Google Shape;187;p53">
            <a:extLst>
              <a:ext uri="{FF2B5EF4-FFF2-40B4-BE49-F238E27FC236}">
                <a16:creationId xmlns:a16="http://schemas.microsoft.com/office/drawing/2014/main" id="{7FC6D90A-E83D-3245-8224-E15A2B341DF0}"/>
              </a:ext>
            </a:extLst>
          </p:cNvPr>
          <p:cNvSpPr txBox="1">
            <a:spLocks noGrp="1"/>
          </p:cNvSpPr>
          <p:nvPr>
            <p:ph type="body" idx="1"/>
          </p:nvPr>
        </p:nvSpPr>
        <p:spPr>
          <a:xfrm>
            <a:off x="1206494" y="1602911"/>
            <a:ext cx="17136923" cy="1902931"/>
          </a:xfrm>
          <a:prstGeom prst="rect">
            <a:avLst/>
          </a:prstGeom>
          <a:noFill/>
          <a:ln>
            <a:noFill/>
          </a:ln>
        </p:spPr>
        <p:txBody>
          <a:bodyPr spcFirstLastPara="1" wrap="square" lIns="0" tIns="0" rIns="0" bIns="0" anchor="t" anchorCtr="0">
            <a:noAutofit/>
          </a:bodyPr>
          <a:lstStyle/>
          <a:p>
            <a:pPr marL="0" indent="0"/>
            <a:r>
              <a:rPr lang="en-US" dirty="0"/>
              <a:t>Similar to back-to-school supply shopping behaviors, about half (47%) of apparel purchasers indicate they are shopping for deals, while the other half have a budget they will stick to, with Gen Z over-indexing on itemizing their budget. </a:t>
            </a:r>
            <a:endParaRPr dirty="0"/>
          </a:p>
        </p:txBody>
      </p:sp>
      <p:sp>
        <p:nvSpPr>
          <p:cNvPr id="9" name="Google Shape;188;p53">
            <a:extLst>
              <a:ext uri="{FF2B5EF4-FFF2-40B4-BE49-F238E27FC236}">
                <a16:creationId xmlns:a16="http://schemas.microsoft.com/office/drawing/2014/main" id="{D1AA678B-67BE-AE41-BA48-ECA52B92AC28}"/>
              </a:ext>
            </a:extLst>
          </p:cNvPr>
          <p:cNvSpPr txBox="1">
            <a:spLocks noGrp="1"/>
          </p:cNvSpPr>
          <p:nvPr>
            <p:ph type="body" idx="3"/>
          </p:nvPr>
        </p:nvSpPr>
        <p:spPr>
          <a:xfrm>
            <a:off x="1206499" y="12388695"/>
            <a:ext cx="12136968" cy="593725"/>
          </a:xfrm>
          <a:prstGeom prst="rect">
            <a:avLst/>
          </a:prstGeom>
          <a:noFill/>
          <a:ln>
            <a:noFill/>
          </a:ln>
        </p:spPr>
        <p:txBody>
          <a:bodyPr spcFirstLastPara="1" wrap="square" lIns="0" tIns="0" rIns="0" bIns="0" anchor="t" anchorCtr="0">
            <a:noAutofit/>
          </a:bodyPr>
          <a:lstStyle/>
          <a:p>
            <a:pPr marL="0" indent="0">
              <a:lnSpc>
                <a:spcPct val="100000"/>
              </a:lnSpc>
            </a:pPr>
            <a:r>
              <a:rPr lang="en-US" dirty="0"/>
              <a:t>Which of the following best describes your approach to budgeting for back-to-school apparel purchases?</a:t>
            </a:r>
          </a:p>
        </p:txBody>
      </p:sp>
      <p:sp>
        <p:nvSpPr>
          <p:cNvPr id="2" name="Slide Number Placeholder 1">
            <a:extLst>
              <a:ext uri="{FF2B5EF4-FFF2-40B4-BE49-F238E27FC236}">
                <a16:creationId xmlns:a16="http://schemas.microsoft.com/office/drawing/2014/main" id="{44425A56-C3C5-9165-E1EB-544DA8F90FC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22</a:t>
            </a:fld>
            <a:endParaRPr lang="en-US" dirty="0"/>
          </a:p>
        </p:txBody>
      </p:sp>
      <p:graphicFrame>
        <p:nvGraphicFramePr>
          <p:cNvPr id="12" name="Chart Placeholder 11">
            <a:extLst>
              <a:ext uri="{FF2B5EF4-FFF2-40B4-BE49-F238E27FC236}">
                <a16:creationId xmlns:a16="http://schemas.microsoft.com/office/drawing/2014/main" id="{9AB55802-7CAD-6A65-98DA-8240944842D7}"/>
              </a:ext>
            </a:extLst>
          </p:cNvPr>
          <p:cNvGraphicFramePr>
            <a:graphicFrameLocks noGrp="1"/>
          </p:cNvGraphicFramePr>
          <p:nvPr>
            <p:ph type="chart" idx="2"/>
            <p:extLst>
              <p:ext uri="{D42A27DB-BD31-4B8C-83A1-F6EECF244321}">
                <p14:modId xmlns:p14="http://schemas.microsoft.com/office/powerpoint/2010/main" val="596443056"/>
              </p:ext>
            </p:extLst>
          </p:nvPr>
        </p:nvGraphicFramePr>
        <p:xfrm>
          <a:off x="1206500" y="4457700"/>
          <a:ext cx="21971000" cy="68199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785167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64;p34">
            <a:extLst>
              <a:ext uri="{FF2B5EF4-FFF2-40B4-BE49-F238E27FC236}">
                <a16:creationId xmlns:a16="http://schemas.microsoft.com/office/drawing/2014/main" id="{A82430D4-6BA1-314F-AF77-8B5D2EC247A9}"/>
              </a:ext>
            </a:extLst>
          </p:cNvPr>
          <p:cNvSpPr txBox="1">
            <a:spLocks/>
          </p:cNvSpPr>
          <p:nvPr/>
        </p:nvSpPr>
        <p:spPr>
          <a:xfrm>
            <a:off x="21117469" y="807640"/>
            <a:ext cx="2060028" cy="1498067"/>
          </a:xfrm>
          <a:prstGeom prst="rect">
            <a:avLst/>
          </a:prstGeom>
          <a:noFill/>
          <a:ln>
            <a:noFill/>
          </a:ln>
        </p:spPr>
        <p:txBody>
          <a:bodyPr spcFirstLastPara="1" wrap="square" lIns="0" tIns="0" rIns="0" bIns="0" anchor="t" anchorCtr="0">
            <a:noAutofit/>
          </a:bodyPr>
          <a:lstStyle>
            <a:defPPr>
              <a:defRPr lang="en-US"/>
            </a:defPPr>
            <a:lvl1pPr marL="0" marR="0" lvl="0"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1pPr>
            <a:lvl2pPr marL="0" marR="0" lvl="1"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2pPr>
            <a:lvl3pPr marL="0" marR="0" lvl="2"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3pPr>
            <a:lvl4pPr marL="0" marR="0" lvl="3"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4pPr>
            <a:lvl5pPr marL="0" marR="0" lvl="4"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5pPr>
            <a:lvl6pPr marL="0" marR="0" lvl="5"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6pPr>
            <a:lvl7pPr marL="0" marR="0" lvl="6"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7pPr>
            <a:lvl8pPr marL="0" marR="0" lvl="7"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8pPr>
            <a:lvl9pPr marL="0" marR="0" lvl="8"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9pPr>
          </a:lstStyle>
          <a:p>
            <a:fld id="{00000000-1234-1234-1234-123412341234}" type="slidenum">
              <a:rPr lang="en-US" smtClean="0">
                <a:solidFill>
                  <a:schemeClr val="tx1"/>
                </a:solidFill>
              </a:rPr>
              <a:pPr/>
              <a:t>23</a:t>
            </a:fld>
            <a:endParaRPr lang="en-US" dirty="0">
              <a:solidFill>
                <a:schemeClr val="tx1"/>
              </a:solidFill>
            </a:endParaRPr>
          </a:p>
        </p:txBody>
      </p:sp>
      <p:graphicFrame>
        <p:nvGraphicFramePr>
          <p:cNvPr id="6" name="Google Shape;186;p53">
            <a:extLst>
              <a:ext uri="{FF2B5EF4-FFF2-40B4-BE49-F238E27FC236}">
                <a16:creationId xmlns:a16="http://schemas.microsoft.com/office/drawing/2014/main" id="{4F2990B6-BC31-BE45-8DF4-BE8759DBC5CC}"/>
              </a:ext>
            </a:extLst>
          </p:cNvPr>
          <p:cNvGraphicFramePr>
            <a:graphicFrameLocks noGrp="1"/>
          </p:cNvGraphicFramePr>
          <p:nvPr>
            <p:ph type="chart" idx="2"/>
            <p:extLst>
              <p:ext uri="{D42A27DB-BD31-4B8C-83A1-F6EECF244321}">
                <p14:modId xmlns:p14="http://schemas.microsoft.com/office/powerpoint/2010/main" val="1966059801"/>
              </p:ext>
            </p:extLst>
          </p:nvPr>
        </p:nvGraphicFramePr>
        <p:xfrm>
          <a:off x="1206500" y="3934691"/>
          <a:ext cx="21971000" cy="7786254"/>
        </p:xfrm>
        <a:graphic>
          <a:graphicData uri="http://schemas.openxmlformats.org/drawingml/2006/chart">
            <c:chart xmlns:c="http://schemas.openxmlformats.org/drawingml/2006/chart" xmlns:r="http://schemas.openxmlformats.org/officeDocument/2006/relationships" r:id="rId2"/>
          </a:graphicData>
        </a:graphic>
      </p:graphicFrame>
      <p:sp>
        <p:nvSpPr>
          <p:cNvPr id="8" name="Google Shape;187;p53">
            <a:extLst>
              <a:ext uri="{FF2B5EF4-FFF2-40B4-BE49-F238E27FC236}">
                <a16:creationId xmlns:a16="http://schemas.microsoft.com/office/drawing/2014/main" id="{7FC6D90A-E83D-3245-8224-E15A2B341DF0}"/>
              </a:ext>
            </a:extLst>
          </p:cNvPr>
          <p:cNvSpPr txBox="1">
            <a:spLocks noGrp="1"/>
          </p:cNvSpPr>
          <p:nvPr>
            <p:ph type="body" idx="1"/>
          </p:nvPr>
        </p:nvSpPr>
        <p:spPr>
          <a:xfrm>
            <a:off x="1206495" y="1547493"/>
            <a:ext cx="17275469" cy="1902931"/>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4920"/>
              <a:buFont typeface="Arial Black"/>
              <a:buNone/>
            </a:pPr>
            <a:r>
              <a:rPr lang="en-US" dirty="0"/>
              <a:t>Among those purchasing back-to-school apparel, 41% claim they’ll spend the same amount as last year, while 37% plan to spend more and 23% plan to spend less. </a:t>
            </a:r>
            <a:endParaRPr dirty="0"/>
          </a:p>
        </p:txBody>
      </p:sp>
      <p:sp>
        <p:nvSpPr>
          <p:cNvPr id="9" name="Google Shape;188;p53">
            <a:extLst>
              <a:ext uri="{FF2B5EF4-FFF2-40B4-BE49-F238E27FC236}">
                <a16:creationId xmlns:a16="http://schemas.microsoft.com/office/drawing/2014/main" id="{D1AA678B-67BE-AE41-BA48-ECA52B92AC28}"/>
              </a:ext>
            </a:extLst>
          </p:cNvPr>
          <p:cNvSpPr txBox="1">
            <a:spLocks noGrp="1"/>
          </p:cNvSpPr>
          <p:nvPr>
            <p:ph type="body" idx="3"/>
          </p:nvPr>
        </p:nvSpPr>
        <p:spPr>
          <a:xfrm>
            <a:off x="1206499" y="12388695"/>
            <a:ext cx="12136968" cy="593725"/>
          </a:xfrm>
          <a:prstGeom prst="rect">
            <a:avLst/>
          </a:prstGeom>
          <a:noFill/>
          <a:ln>
            <a:noFill/>
          </a:ln>
        </p:spPr>
        <p:txBody>
          <a:bodyPr spcFirstLastPara="1" wrap="square" lIns="0" tIns="0" rIns="0" bIns="0" anchor="t" anchorCtr="0">
            <a:noAutofit/>
          </a:bodyPr>
          <a:lstStyle/>
          <a:p>
            <a:pPr marL="0" indent="0">
              <a:lnSpc>
                <a:spcPct val="100000"/>
              </a:lnSpc>
            </a:pPr>
            <a:r>
              <a:rPr lang="en-US" dirty="0"/>
              <a:t>Are you planning to spend more or less this year on back-to-school apparel than you did last year?</a:t>
            </a:r>
          </a:p>
        </p:txBody>
      </p:sp>
      <p:sp>
        <p:nvSpPr>
          <p:cNvPr id="2" name="Slide Number Placeholder 1">
            <a:extLst>
              <a:ext uri="{FF2B5EF4-FFF2-40B4-BE49-F238E27FC236}">
                <a16:creationId xmlns:a16="http://schemas.microsoft.com/office/drawing/2014/main" id="{FE6F60DB-4F0F-FF10-7776-6CDAAB73379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23</a:t>
            </a:fld>
            <a:endParaRPr lang="en-US" dirty="0"/>
          </a:p>
        </p:txBody>
      </p:sp>
    </p:spTree>
    <p:extLst>
      <p:ext uri="{BB962C8B-B14F-4D97-AF65-F5344CB8AC3E}">
        <p14:creationId xmlns:p14="http://schemas.microsoft.com/office/powerpoint/2010/main" val="30835805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picture containing text, person, indoor, child&#10;&#10;Description automatically generated">
            <a:extLst>
              <a:ext uri="{FF2B5EF4-FFF2-40B4-BE49-F238E27FC236}">
                <a16:creationId xmlns:a16="http://schemas.microsoft.com/office/drawing/2014/main" id="{F22CC897-C79D-77B7-1AC7-F97FFB222513}"/>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brightnessContrast bright="-72000" contrast="-55000"/>
                    </a14:imgEffect>
                  </a14:imgLayer>
                </a14:imgProps>
              </a:ext>
              <a:ext uri="{28A0092B-C50C-407E-A947-70E740481C1C}">
                <a14:useLocalDpi xmlns:a14="http://schemas.microsoft.com/office/drawing/2010/main"/>
              </a:ext>
            </a:extLst>
          </a:blip>
          <a:srcRect/>
          <a:stretch/>
        </p:blipFill>
        <p:spPr>
          <a:xfrm>
            <a:off x="-2457" y="-1"/>
            <a:ext cx="24386457" cy="13716001"/>
          </a:xfrm>
          <a:prstGeom prst="rect">
            <a:avLst/>
          </a:prstGeom>
        </p:spPr>
      </p:pic>
      <p:sp>
        <p:nvSpPr>
          <p:cNvPr id="5" name="Google Shape;64;p34">
            <a:extLst>
              <a:ext uri="{FF2B5EF4-FFF2-40B4-BE49-F238E27FC236}">
                <a16:creationId xmlns:a16="http://schemas.microsoft.com/office/drawing/2014/main" id="{A82430D4-6BA1-314F-AF77-8B5D2EC247A9}"/>
              </a:ext>
            </a:extLst>
          </p:cNvPr>
          <p:cNvSpPr txBox="1">
            <a:spLocks/>
          </p:cNvSpPr>
          <p:nvPr/>
        </p:nvSpPr>
        <p:spPr>
          <a:xfrm>
            <a:off x="21117469" y="807640"/>
            <a:ext cx="2060028" cy="1498067"/>
          </a:xfrm>
          <a:prstGeom prst="rect">
            <a:avLst/>
          </a:prstGeom>
          <a:noFill/>
          <a:ln>
            <a:noFill/>
          </a:ln>
        </p:spPr>
        <p:txBody>
          <a:bodyPr spcFirstLastPara="1" wrap="square" lIns="0" tIns="0" rIns="0" bIns="0" anchor="t" anchorCtr="0">
            <a:noAutofit/>
          </a:bodyPr>
          <a:lstStyle>
            <a:defPPr>
              <a:defRPr lang="en-US"/>
            </a:defPPr>
            <a:lvl1pPr marL="0" marR="0" lvl="0"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1pPr>
            <a:lvl2pPr marL="0" marR="0" lvl="1"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2pPr>
            <a:lvl3pPr marL="0" marR="0" lvl="2"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3pPr>
            <a:lvl4pPr marL="0" marR="0" lvl="3"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4pPr>
            <a:lvl5pPr marL="0" marR="0" lvl="4"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5pPr>
            <a:lvl6pPr marL="0" marR="0" lvl="5"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6pPr>
            <a:lvl7pPr marL="0" marR="0" lvl="6"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7pPr>
            <a:lvl8pPr marL="0" marR="0" lvl="7"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8pPr>
            <a:lvl9pPr marL="0" marR="0" lvl="8"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9pPr>
          </a:lstStyle>
          <a:p>
            <a:fld id="{00000000-1234-1234-1234-123412341234}" type="slidenum">
              <a:rPr lang="en-US" smtClean="0">
                <a:solidFill>
                  <a:schemeClr val="tx1"/>
                </a:solidFill>
              </a:rPr>
              <a:pPr/>
              <a:t>24</a:t>
            </a:fld>
            <a:endParaRPr lang="en-US" dirty="0">
              <a:solidFill>
                <a:schemeClr val="tx1"/>
              </a:solidFill>
            </a:endParaRPr>
          </a:p>
        </p:txBody>
      </p:sp>
      <p:sp>
        <p:nvSpPr>
          <p:cNvPr id="8" name="Google Shape;187;p53">
            <a:extLst>
              <a:ext uri="{FF2B5EF4-FFF2-40B4-BE49-F238E27FC236}">
                <a16:creationId xmlns:a16="http://schemas.microsoft.com/office/drawing/2014/main" id="{7FC6D90A-E83D-3245-8224-E15A2B341DF0}"/>
              </a:ext>
            </a:extLst>
          </p:cNvPr>
          <p:cNvSpPr txBox="1">
            <a:spLocks noGrp="1"/>
          </p:cNvSpPr>
          <p:nvPr>
            <p:ph type="body" idx="1"/>
          </p:nvPr>
        </p:nvSpPr>
        <p:spPr>
          <a:xfrm>
            <a:off x="1206497" y="1556673"/>
            <a:ext cx="19464069" cy="1902931"/>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4920"/>
              <a:buFont typeface="Arial Black"/>
              <a:buNone/>
            </a:pPr>
            <a:r>
              <a:rPr lang="en-US" dirty="0">
                <a:solidFill>
                  <a:schemeClr val="bg1"/>
                </a:solidFill>
              </a:rPr>
              <a:t>Of those who are spending less on back-to-school apparel, 88% cite the impact of inflation and 83% state their worry about the possibility of a recession as key contributing factors.</a:t>
            </a:r>
            <a:endParaRPr dirty="0">
              <a:solidFill>
                <a:schemeClr val="bg1"/>
              </a:solidFill>
            </a:endParaRPr>
          </a:p>
        </p:txBody>
      </p:sp>
      <p:sp>
        <p:nvSpPr>
          <p:cNvPr id="9" name="Google Shape;188;p53">
            <a:extLst>
              <a:ext uri="{FF2B5EF4-FFF2-40B4-BE49-F238E27FC236}">
                <a16:creationId xmlns:a16="http://schemas.microsoft.com/office/drawing/2014/main" id="{D1AA678B-67BE-AE41-BA48-ECA52B92AC28}"/>
              </a:ext>
            </a:extLst>
          </p:cNvPr>
          <p:cNvSpPr txBox="1">
            <a:spLocks noGrp="1"/>
          </p:cNvSpPr>
          <p:nvPr>
            <p:ph type="body" idx="3"/>
          </p:nvPr>
        </p:nvSpPr>
        <p:spPr>
          <a:xfrm>
            <a:off x="1206499" y="12388695"/>
            <a:ext cx="12136968" cy="593725"/>
          </a:xfrm>
          <a:prstGeom prst="rect">
            <a:avLst/>
          </a:prstGeom>
          <a:noFill/>
          <a:ln>
            <a:noFill/>
          </a:ln>
        </p:spPr>
        <p:txBody>
          <a:bodyPr spcFirstLastPara="1" wrap="square" lIns="0" tIns="0" rIns="0" bIns="0" anchor="t" anchorCtr="0">
            <a:noAutofit/>
          </a:bodyPr>
          <a:lstStyle/>
          <a:p>
            <a:pPr marL="0" indent="0"/>
            <a:r>
              <a:rPr lang="en-US" dirty="0">
                <a:solidFill>
                  <a:schemeClr val="bg1"/>
                </a:solidFill>
              </a:rPr>
              <a:t>How influential are the following on your decision to spend less on apparel?</a:t>
            </a:r>
          </a:p>
        </p:txBody>
      </p:sp>
      <p:graphicFrame>
        <p:nvGraphicFramePr>
          <p:cNvPr id="3" name="Chart 2">
            <a:extLst>
              <a:ext uri="{FF2B5EF4-FFF2-40B4-BE49-F238E27FC236}">
                <a16:creationId xmlns:a16="http://schemas.microsoft.com/office/drawing/2014/main" id="{018231ED-B248-45FF-62A3-9B59BBE52533}"/>
              </a:ext>
            </a:extLst>
          </p:cNvPr>
          <p:cNvGraphicFramePr/>
          <p:nvPr>
            <p:extLst>
              <p:ext uri="{D42A27DB-BD31-4B8C-83A1-F6EECF244321}">
                <p14:modId xmlns:p14="http://schemas.microsoft.com/office/powerpoint/2010/main" val="3617782819"/>
              </p:ext>
            </p:extLst>
          </p:nvPr>
        </p:nvGraphicFramePr>
        <p:xfrm>
          <a:off x="3586728" y="4074525"/>
          <a:ext cx="8007512" cy="76169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a:extLst>
              <a:ext uri="{FF2B5EF4-FFF2-40B4-BE49-F238E27FC236}">
                <a16:creationId xmlns:a16="http://schemas.microsoft.com/office/drawing/2014/main" id="{564394BD-D4F8-F8CA-AEB4-419D04E7744B}"/>
              </a:ext>
            </a:extLst>
          </p:cNvPr>
          <p:cNvGraphicFramePr/>
          <p:nvPr>
            <p:extLst>
              <p:ext uri="{D42A27DB-BD31-4B8C-83A1-F6EECF244321}">
                <p14:modId xmlns:p14="http://schemas.microsoft.com/office/powerpoint/2010/main" val="3474741854"/>
              </p:ext>
            </p:extLst>
          </p:nvPr>
        </p:nvGraphicFramePr>
        <p:xfrm>
          <a:off x="12663055" y="4074525"/>
          <a:ext cx="8007512" cy="7616997"/>
        </p:xfrm>
        <a:graphic>
          <a:graphicData uri="http://schemas.openxmlformats.org/drawingml/2006/chart">
            <c:chart xmlns:c="http://schemas.openxmlformats.org/drawingml/2006/chart" xmlns:r="http://schemas.openxmlformats.org/officeDocument/2006/relationships" r:id="rId5"/>
          </a:graphicData>
        </a:graphic>
      </p:graphicFrame>
      <p:sp>
        <p:nvSpPr>
          <p:cNvPr id="2" name="TextBox 1">
            <a:extLst>
              <a:ext uri="{FF2B5EF4-FFF2-40B4-BE49-F238E27FC236}">
                <a16:creationId xmlns:a16="http://schemas.microsoft.com/office/drawing/2014/main" id="{E4BC2614-A269-DF9C-E958-6FE614FD7774}"/>
              </a:ext>
            </a:extLst>
          </p:cNvPr>
          <p:cNvSpPr txBox="1"/>
          <p:nvPr/>
        </p:nvSpPr>
        <p:spPr>
          <a:xfrm>
            <a:off x="5576446" y="7584353"/>
            <a:ext cx="3349072" cy="123334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endParaRPr lang="en-US" sz="9600" b="1"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868D32FD-3F27-23FC-4C2E-51552CC9F204}"/>
              </a:ext>
            </a:extLst>
          </p:cNvPr>
          <p:cNvSpPr txBox="1"/>
          <p:nvPr/>
        </p:nvSpPr>
        <p:spPr>
          <a:xfrm>
            <a:off x="5437467" y="7093029"/>
            <a:ext cx="4500562" cy="2215991"/>
          </a:xfrm>
          <a:prstGeom prst="rect">
            <a:avLst/>
          </a:prstGeom>
          <a:noFill/>
        </p:spPr>
        <p:txBody>
          <a:bodyPr wrap="square">
            <a:spAutoFit/>
          </a:bodyPr>
          <a:lstStyle/>
          <a:p>
            <a:pPr algn="ctr"/>
            <a:r>
              <a:rPr lang="en-US" sz="13800" b="1" dirty="0">
                <a:solidFill>
                  <a:schemeClr val="bg1"/>
                </a:solidFill>
                <a:latin typeface="Arial" panose="020B0604020202020204" pitchFamily="34" charset="0"/>
                <a:cs typeface="Arial" panose="020B0604020202020204" pitchFamily="34" charset="0"/>
              </a:rPr>
              <a:t>88%</a:t>
            </a:r>
          </a:p>
        </p:txBody>
      </p:sp>
      <p:sp>
        <p:nvSpPr>
          <p:cNvPr id="7" name="TextBox 6">
            <a:extLst>
              <a:ext uri="{FF2B5EF4-FFF2-40B4-BE49-F238E27FC236}">
                <a16:creationId xmlns:a16="http://schemas.microsoft.com/office/drawing/2014/main" id="{F7227D42-7AFA-21C6-6948-7E5B7A44E347}"/>
              </a:ext>
            </a:extLst>
          </p:cNvPr>
          <p:cNvSpPr txBox="1"/>
          <p:nvPr/>
        </p:nvSpPr>
        <p:spPr>
          <a:xfrm>
            <a:off x="14360353" y="7093029"/>
            <a:ext cx="4500562" cy="2215991"/>
          </a:xfrm>
          <a:prstGeom prst="rect">
            <a:avLst/>
          </a:prstGeom>
          <a:noFill/>
        </p:spPr>
        <p:txBody>
          <a:bodyPr wrap="square">
            <a:spAutoFit/>
          </a:bodyPr>
          <a:lstStyle/>
          <a:p>
            <a:pPr algn="ctr"/>
            <a:r>
              <a:rPr lang="en-US" sz="13800" b="1" dirty="0">
                <a:solidFill>
                  <a:schemeClr val="bg1"/>
                </a:solidFill>
                <a:latin typeface="Arial" panose="020B0604020202020204" pitchFamily="34" charset="0"/>
                <a:cs typeface="Arial" panose="020B0604020202020204" pitchFamily="34" charset="0"/>
              </a:rPr>
              <a:t>83%</a:t>
            </a:r>
          </a:p>
        </p:txBody>
      </p:sp>
      <p:sp>
        <p:nvSpPr>
          <p:cNvPr id="12" name="Slide Number Placeholder 11">
            <a:extLst>
              <a:ext uri="{FF2B5EF4-FFF2-40B4-BE49-F238E27FC236}">
                <a16:creationId xmlns:a16="http://schemas.microsoft.com/office/drawing/2014/main" id="{5D407FA1-7246-CC6D-39CC-7AE43A0AD55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solidFill>
                  <a:schemeClr val="bg1"/>
                </a:solidFill>
              </a:rPr>
              <a:t>24</a:t>
            </a:fld>
            <a:endParaRPr lang="en-US" dirty="0">
              <a:solidFill>
                <a:schemeClr val="bg1"/>
              </a:solidFill>
            </a:endParaRPr>
          </a:p>
        </p:txBody>
      </p:sp>
      <p:pic>
        <p:nvPicPr>
          <p:cNvPr id="15" name="Google Shape;82;p37">
            <a:extLst>
              <a:ext uri="{FF2B5EF4-FFF2-40B4-BE49-F238E27FC236}">
                <a16:creationId xmlns:a16="http://schemas.microsoft.com/office/drawing/2014/main" id="{B7E44AC8-9FF9-4934-1CDD-91C58E1E1D84}"/>
              </a:ext>
            </a:extLst>
          </p:cNvPr>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1206495" y="914400"/>
            <a:ext cx="3670305" cy="183975"/>
          </a:xfrm>
          <a:prstGeom prst="rect">
            <a:avLst/>
          </a:prstGeom>
          <a:noFill/>
          <a:ln>
            <a:noFill/>
          </a:ln>
        </p:spPr>
      </p:pic>
    </p:spTree>
    <p:extLst>
      <p:ext uri="{BB962C8B-B14F-4D97-AF65-F5344CB8AC3E}">
        <p14:creationId xmlns:p14="http://schemas.microsoft.com/office/powerpoint/2010/main" val="18996734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64;p34">
            <a:extLst>
              <a:ext uri="{FF2B5EF4-FFF2-40B4-BE49-F238E27FC236}">
                <a16:creationId xmlns:a16="http://schemas.microsoft.com/office/drawing/2014/main" id="{A82430D4-6BA1-314F-AF77-8B5D2EC247A9}"/>
              </a:ext>
            </a:extLst>
          </p:cNvPr>
          <p:cNvSpPr txBox="1">
            <a:spLocks/>
          </p:cNvSpPr>
          <p:nvPr/>
        </p:nvSpPr>
        <p:spPr>
          <a:xfrm>
            <a:off x="21117469" y="807640"/>
            <a:ext cx="2060028" cy="1498067"/>
          </a:xfrm>
          <a:prstGeom prst="rect">
            <a:avLst/>
          </a:prstGeom>
          <a:noFill/>
          <a:ln>
            <a:noFill/>
          </a:ln>
        </p:spPr>
        <p:txBody>
          <a:bodyPr spcFirstLastPara="1" wrap="square" lIns="0" tIns="0" rIns="0" bIns="0" anchor="t" anchorCtr="0">
            <a:noAutofit/>
          </a:bodyPr>
          <a:lstStyle>
            <a:defPPr>
              <a:defRPr lang="en-US"/>
            </a:defPPr>
            <a:lvl1pPr marL="0" marR="0" lvl="0"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1pPr>
            <a:lvl2pPr marL="0" marR="0" lvl="1"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2pPr>
            <a:lvl3pPr marL="0" marR="0" lvl="2"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3pPr>
            <a:lvl4pPr marL="0" marR="0" lvl="3"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4pPr>
            <a:lvl5pPr marL="0" marR="0" lvl="4"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5pPr>
            <a:lvl6pPr marL="0" marR="0" lvl="5"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6pPr>
            <a:lvl7pPr marL="0" marR="0" lvl="6"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7pPr>
            <a:lvl8pPr marL="0" marR="0" lvl="7"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8pPr>
            <a:lvl9pPr marL="0" marR="0" lvl="8"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9pPr>
          </a:lstStyle>
          <a:p>
            <a:fld id="{00000000-1234-1234-1234-123412341234}" type="slidenum">
              <a:rPr lang="en-US" smtClean="0">
                <a:solidFill>
                  <a:schemeClr val="tx1"/>
                </a:solidFill>
              </a:rPr>
              <a:pPr/>
              <a:t>25</a:t>
            </a:fld>
            <a:endParaRPr lang="en-US" dirty="0">
              <a:solidFill>
                <a:schemeClr val="tx1"/>
              </a:solidFill>
            </a:endParaRPr>
          </a:p>
        </p:txBody>
      </p:sp>
      <p:sp>
        <p:nvSpPr>
          <p:cNvPr id="8" name="Google Shape;187;p53">
            <a:extLst>
              <a:ext uri="{FF2B5EF4-FFF2-40B4-BE49-F238E27FC236}">
                <a16:creationId xmlns:a16="http://schemas.microsoft.com/office/drawing/2014/main" id="{7FC6D90A-E83D-3245-8224-E15A2B341DF0}"/>
              </a:ext>
            </a:extLst>
          </p:cNvPr>
          <p:cNvSpPr txBox="1">
            <a:spLocks noGrp="1"/>
          </p:cNvSpPr>
          <p:nvPr>
            <p:ph type="body" idx="1"/>
          </p:nvPr>
        </p:nvSpPr>
        <p:spPr>
          <a:xfrm>
            <a:off x="1206498" y="1556673"/>
            <a:ext cx="17938751" cy="1902931"/>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4920"/>
              <a:buFont typeface="Arial Black"/>
              <a:buNone/>
            </a:pPr>
            <a:r>
              <a:rPr lang="en-US" dirty="0"/>
              <a:t>And not surprisingly, those who intend to spend more are likely to cite rising costs over their need for more school apparel. Millennials, however, skew higher on the need for more apparel.</a:t>
            </a:r>
            <a:endParaRPr dirty="0"/>
          </a:p>
        </p:txBody>
      </p:sp>
      <p:sp>
        <p:nvSpPr>
          <p:cNvPr id="9" name="Google Shape;188;p53">
            <a:extLst>
              <a:ext uri="{FF2B5EF4-FFF2-40B4-BE49-F238E27FC236}">
                <a16:creationId xmlns:a16="http://schemas.microsoft.com/office/drawing/2014/main" id="{D1AA678B-67BE-AE41-BA48-ECA52B92AC28}"/>
              </a:ext>
            </a:extLst>
          </p:cNvPr>
          <p:cNvSpPr txBox="1">
            <a:spLocks noGrp="1"/>
          </p:cNvSpPr>
          <p:nvPr>
            <p:ph type="body" idx="3"/>
          </p:nvPr>
        </p:nvSpPr>
        <p:spPr>
          <a:xfrm>
            <a:off x="1206499" y="12388695"/>
            <a:ext cx="12136968" cy="593725"/>
          </a:xfrm>
          <a:prstGeom prst="rect">
            <a:avLst/>
          </a:prstGeom>
          <a:noFill/>
          <a:ln>
            <a:noFill/>
          </a:ln>
        </p:spPr>
        <p:txBody>
          <a:bodyPr spcFirstLastPara="1" wrap="square" lIns="0" tIns="0" rIns="0" bIns="0" anchor="t" anchorCtr="0">
            <a:noAutofit/>
          </a:bodyPr>
          <a:lstStyle/>
          <a:p>
            <a:pPr marL="0" indent="0">
              <a:lnSpc>
                <a:spcPct val="100000"/>
              </a:lnSpc>
            </a:pPr>
            <a:r>
              <a:rPr lang="en-US" dirty="0"/>
              <a:t>Are you planning on spending more because you need more or because you expect things to be more expensive?</a:t>
            </a:r>
          </a:p>
        </p:txBody>
      </p:sp>
      <p:sp>
        <p:nvSpPr>
          <p:cNvPr id="2" name="TextBox 1">
            <a:extLst>
              <a:ext uri="{FF2B5EF4-FFF2-40B4-BE49-F238E27FC236}">
                <a16:creationId xmlns:a16="http://schemas.microsoft.com/office/drawing/2014/main" id="{E4BC2614-A269-DF9C-E958-6FE614FD7774}"/>
              </a:ext>
            </a:extLst>
          </p:cNvPr>
          <p:cNvSpPr txBox="1"/>
          <p:nvPr/>
        </p:nvSpPr>
        <p:spPr>
          <a:xfrm>
            <a:off x="5576446" y="7584353"/>
            <a:ext cx="3349072" cy="123334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endParaRPr lang="en-US" sz="9600" b="1" dirty="0">
              <a:latin typeface="Arial" panose="020B0604020202020204" pitchFamily="34" charset="0"/>
              <a:cs typeface="Arial" panose="020B0604020202020204" pitchFamily="34" charset="0"/>
            </a:endParaRPr>
          </a:p>
        </p:txBody>
      </p:sp>
      <p:graphicFrame>
        <p:nvGraphicFramePr>
          <p:cNvPr id="4" name="Chart 3">
            <a:extLst>
              <a:ext uri="{FF2B5EF4-FFF2-40B4-BE49-F238E27FC236}">
                <a16:creationId xmlns:a16="http://schemas.microsoft.com/office/drawing/2014/main" id="{C710FA8F-560F-49EA-2875-62DD0FE3D9A0}"/>
              </a:ext>
            </a:extLst>
          </p:cNvPr>
          <p:cNvGraphicFramePr>
            <a:graphicFrameLocks/>
          </p:cNvGraphicFramePr>
          <p:nvPr>
            <p:extLst>
              <p:ext uri="{D42A27DB-BD31-4B8C-83A1-F6EECF244321}">
                <p14:modId xmlns:p14="http://schemas.microsoft.com/office/powerpoint/2010/main" val="2116402283"/>
              </p:ext>
            </p:extLst>
          </p:nvPr>
        </p:nvGraphicFramePr>
        <p:xfrm>
          <a:off x="2400301" y="4314825"/>
          <a:ext cx="20196176" cy="7200900"/>
        </p:xfrm>
        <a:graphic>
          <a:graphicData uri="http://schemas.openxmlformats.org/drawingml/2006/chart">
            <c:chart xmlns:c="http://schemas.openxmlformats.org/drawingml/2006/chart" xmlns:r="http://schemas.openxmlformats.org/officeDocument/2006/relationships" r:id="rId2"/>
          </a:graphicData>
        </a:graphic>
      </p:graphicFrame>
      <p:sp>
        <p:nvSpPr>
          <p:cNvPr id="11" name="Slide Number Placeholder 10">
            <a:extLst>
              <a:ext uri="{FF2B5EF4-FFF2-40B4-BE49-F238E27FC236}">
                <a16:creationId xmlns:a16="http://schemas.microsoft.com/office/drawing/2014/main" id="{E495D7A7-2373-004C-28BB-D4E5CDB1A7D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25</a:t>
            </a:fld>
            <a:endParaRPr lang="en-US" dirty="0"/>
          </a:p>
        </p:txBody>
      </p:sp>
    </p:spTree>
    <p:extLst>
      <p:ext uri="{BB962C8B-B14F-4D97-AF65-F5344CB8AC3E}">
        <p14:creationId xmlns:p14="http://schemas.microsoft.com/office/powerpoint/2010/main" val="17301734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BF954-1BE6-DF41-B73F-839BB8B3520F}"/>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Summary</a:t>
            </a:r>
          </a:p>
        </p:txBody>
      </p:sp>
      <p:sp>
        <p:nvSpPr>
          <p:cNvPr id="3" name="Text Placeholder 2">
            <a:extLst>
              <a:ext uri="{FF2B5EF4-FFF2-40B4-BE49-F238E27FC236}">
                <a16:creationId xmlns:a16="http://schemas.microsoft.com/office/drawing/2014/main" id="{CD21DBF4-EE3B-1243-8C10-8E0EF92DD266}"/>
              </a:ext>
            </a:extLst>
          </p:cNvPr>
          <p:cNvSpPr>
            <a:spLocks noGrp="1"/>
          </p:cNvSpPr>
          <p:nvPr>
            <p:ph type="body" idx="1"/>
          </p:nvPr>
        </p:nvSpPr>
        <p:spPr/>
        <p:txBody>
          <a:bodyPr/>
          <a:lstStyle/>
          <a:p>
            <a:pPr marL="228600" indent="0"/>
            <a:r>
              <a:rPr lang="en-US" dirty="0"/>
              <a:t>Back-to-school</a:t>
            </a:r>
          </a:p>
        </p:txBody>
      </p:sp>
      <p:sp>
        <p:nvSpPr>
          <p:cNvPr id="4" name="Text Placeholder 3">
            <a:extLst>
              <a:ext uri="{FF2B5EF4-FFF2-40B4-BE49-F238E27FC236}">
                <a16:creationId xmlns:a16="http://schemas.microsoft.com/office/drawing/2014/main" id="{347F61A4-ADEB-AA45-9CEF-C0B801793841}"/>
              </a:ext>
            </a:extLst>
          </p:cNvPr>
          <p:cNvSpPr>
            <a:spLocks noGrp="1"/>
          </p:cNvSpPr>
          <p:nvPr>
            <p:ph type="body" idx="2"/>
          </p:nvPr>
        </p:nvSpPr>
        <p:spPr>
          <a:xfrm>
            <a:off x="9872315" y="1728256"/>
            <a:ext cx="13098522" cy="11296925"/>
          </a:xfrm>
        </p:spPr>
        <p:txBody>
          <a:bodyPr/>
          <a:lstStyle/>
          <a:p>
            <a:pPr indent="-457200"/>
            <a:r>
              <a:rPr lang="en-US" dirty="0"/>
              <a:t>Many consumers have already started their back-to-school shopping, with 37% of planned purchases already completed. Among those shopping for school-related items, 65% are purchasing for their children. </a:t>
            </a:r>
          </a:p>
          <a:p>
            <a:pPr indent="-457200"/>
            <a:r>
              <a:rPr lang="en-US" dirty="0">
                <a:latin typeface="Arial" panose="020B0604020202020204" pitchFamily="34" charset="0"/>
                <a:cs typeface="Arial" panose="020B0604020202020204" pitchFamily="34" charset="0"/>
              </a:rPr>
              <a:t>70% plan to spend at least $200 and the share of people that plan to spend $500 or more has climbed to 25%.</a:t>
            </a:r>
          </a:p>
          <a:p>
            <a:pPr indent="-457200"/>
            <a:r>
              <a:rPr lang="en-US" dirty="0"/>
              <a:t>2 in 3 consumers (67%) will be shopping back-to-school sales for other general items that they have delayed purchasing in order to get a deal.</a:t>
            </a:r>
          </a:p>
          <a:p>
            <a:pPr indent="-457200"/>
            <a:r>
              <a:rPr lang="en-US" dirty="0">
                <a:solidFill>
                  <a:schemeClr val="bg1"/>
                </a:solidFill>
              </a:rPr>
              <a:t>Back-to-school shoppers plan to spend 60% in-store and 40% online.</a:t>
            </a:r>
          </a:p>
          <a:p>
            <a:r>
              <a:rPr lang="en-US" dirty="0"/>
              <a:t>The most common back-to-school supplies on the shopping list are the old standbys (pens/pencils/markers, notebooks, paper) but as a reminder that COVID-19 has caused a new normal, hand sanitizer and disinfecting wipes appear on many back-to-school shoppers’ lists.</a:t>
            </a:r>
          </a:p>
          <a:p>
            <a:r>
              <a:rPr lang="en-US" dirty="0"/>
              <a:t>Walmart (86%) tops the list of retailers for back-to-school supplies followed by  Amazon (57%) and Target (47%).</a:t>
            </a:r>
          </a:p>
          <a:p>
            <a:pPr indent="-457200"/>
            <a:r>
              <a:rPr lang="en-US" dirty="0"/>
              <a:t>Back-to-school supply shoppers are leveraging retail, both in-store and online, as a learning resource more than friends/family and online ratings/reviews.</a:t>
            </a:r>
          </a:p>
          <a:p>
            <a:endParaRPr lang="en-US" dirty="0"/>
          </a:p>
        </p:txBody>
      </p:sp>
      <p:sp>
        <p:nvSpPr>
          <p:cNvPr id="10" name="Google Shape;64;p34">
            <a:extLst>
              <a:ext uri="{FF2B5EF4-FFF2-40B4-BE49-F238E27FC236}">
                <a16:creationId xmlns:a16="http://schemas.microsoft.com/office/drawing/2014/main" id="{F48A68D6-B953-3346-B698-FD2C95209CA2}"/>
              </a:ext>
            </a:extLst>
          </p:cNvPr>
          <p:cNvSpPr txBox="1">
            <a:spLocks/>
          </p:cNvSpPr>
          <p:nvPr/>
        </p:nvSpPr>
        <p:spPr>
          <a:xfrm>
            <a:off x="21751635" y="807641"/>
            <a:ext cx="1425861" cy="920616"/>
          </a:xfrm>
          <a:prstGeom prst="rect">
            <a:avLst/>
          </a:prstGeom>
          <a:noFill/>
          <a:ln>
            <a:noFill/>
          </a:ln>
        </p:spPr>
        <p:txBody>
          <a:bodyPr spcFirstLastPara="1" wrap="square" lIns="0" tIns="0" rIns="0" bIns="0" anchor="t" anchorCtr="0">
            <a:noAutofit/>
          </a:bodyPr>
          <a:lstStyle>
            <a:defPPr>
              <a:defRPr lang="en-US"/>
            </a:defPPr>
            <a:lvl1pPr marL="0" marR="0" lvl="0"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1pPr>
            <a:lvl2pPr marL="0" marR="0" lvl="1"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2pPr>
            <a:lvl3pPr marL="0" marR="0" lvl="2"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3pPr>
            <a:lvl4pPr marL="0" marR="0" lvl="3"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4pPr>
            <a:lvl5pPr marL="0" marR="0" lvl="4"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5pPr>
            <a:lvl6pPr marL="0" marR="0" lvl="5"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6pPr>
            <a:lvl7pPr marL="0" marR="0" lvl="6"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7pPr>
            <a:lvl8pPr marL="0" marR="0" lvl="7"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8pPr>
            <a:lvl9pPr marL="0" marR="0" lvl="8"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9pPr>
          </a:lstStyle>
          <a:p>
            <a:fld id="{00000000-1234-1234-1234-123412341234}" type="slidenum">
              <a:rPr lang="en-US" smtClean="0"/>
              <a:pPr/>
              <a:t>26</a:t>
            </a:fld>
            <a:endParaRPr lang="en-US" dirty="0"/>
          </a:p>
        </p:txBody>
      </p:sp>
      <p:sp>
        <p:nvSpPr>
          <p:cNvPr id="5" name="Slide Number Placeholder 4">
            <a:extLst>
              <a:ext uri="{FF2B5EF4-FFF2-40B4-BE49-F238E27FC236}">
                <a16:creationId xmlns:a16="http://schemas.microsoft.com/office/drawing/2014/main" id="{77466C50-0E47-B932-2033-0A94AFACF57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26</a:t>
            </a:fld>
            <a:endParaRPr lang="en-US" dirty="0"/>
          </a:p>
        </p:txBody>
      </p:sp>
    </p:spTree>
    <p:extLst>
      <p:ext uri="{BB962C8B-B14F-4D97-AF65-F5344CB8AC3E}">
        <p14:creationId xmlns:p14="http://schemas.microsoft.com/office/powerpoint/2010/main" val="27943234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BF954-1BE6-DF41-B73F-839BB8B3520F}"/>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Summary</a:t>
            </a:r>
          </a:p>
        </p:txBody>
      </p:sp>
      <p:sp>
        <p:nvSpPr>
          <p:cNvPr id="3" name="Text Placeholder 2">
            <a:extLst>
              <a:ext uri="{FF2B5EF4-FFF2-40B4-BE49-F238E27FC236}">
                <a16:creationId xmlns:a16="http://schemas.microsoft.com/office/drawing/2014/main" id="{CD21DBF4-EE3B-1243-8C10-8E0EF92DD266}"/>
              </a:ext>
            </a:extLst>
          </p:cNvPr>
          <p:cNvSpPr>
            <a:spLocks noGrp="1"/>
          </p:cNvSpPr>
          <p:nvPr>
            <p:ph type="body" idx="1"/>
          </p:nvPr>
        </p:nvSpPr>
        <p:spPr/>
        <p:txBody>
          <a:bodyPr/>
          <a:lstStyle/>
          <a:p>
            <a:r>
              <a:rPr lang="en-US" dirty="0"/>
              <a:t>Back-to-school  </a:t>
            </a:r>
          </a:p>
          <a:p>
            <a:pPr marL="228600" indent="0"/>
            <a:r>
              <a:rPr lang="en-US" dirty="0"/>
              <a:t>– cont.</a:t>
            </a:r>
          </a:p>
          <a:p>
            <a:endParaRPr lang="en-US" dirty="0"/>
          </a:p>
        </p:txBody>
      </p:sp>
      <p:sp>
        <p:nvSpPr>
          <p:cNvPr id="5" name="Text Placeholder 4">
            <a:extLst>
              <a:ext uri="{FF2B5EF4-FFF2-40B4-BE49-F238E27FC236}">
                <a16:creationId xmlns:a16="http://schemas.microsoft.com/office/drawing/2014/main" id="{6FF10768-622A-0349-A2B6-C1A731508B0D}"/>
              </a:ext>
            </a:extLst>
          </p:cNvPr>
          <p:cNvSpPr>
            <a:spLocks noGrp="1"/>
          </p:cNvSpPr>
          <p:nvPr>
            <p:ph type="body" idx="3"/>
          </p:nvPr>
        </p:nvSpPr>
        <p:spPr>
          <a:xfrm>
            <a:off x="9872314" y="1786104"/>
            <a:ext cx="13305183" cy="11066837"/>
          </a:xfrm>
        </p:spPr>
        <p:txBody>
          <a:bodyPr/>
          <a:lstStyle/>
          <a:p>
            <a:pPr indent="-457200"/>
            <a:r>
              <a:rPr lang="en-US" dirty="0"/>
              <a:t>Half of back-to-school shoppers indicate they’ll be shopping for the best deals (50%). Millennials and Gen Z are slightly more likely to stick to a budget, with Gen Z most likely to itemize their budget.</a:t>
            </a:r>
          </a:p>
          <a:p>
            <a:pPr indent="-457200"/>
            <a:r>
              <a:rPr lang="en-US" dirty="0"/>
              <a:t>Among those purchasing back-to-school supplies, half claim they’ll spend the same amount as last year, while 29% plan to spend more (led by younger generations) and 21% plan to spend less.</a:t>
            </a:r>
          </a:p>
          <a:p>
            <a:pPr indent="-457200"/>
            <a:r>
              <a:rPr lang="en-US" dirty="0"/>
              <a:t>Of those spending more on back-to-school supplies, 78% state it will be due in part to items being more expensive due to inflation.</a:t>
            </a:r>
          </a:p>
          <a:p>
            <a:pPr indent="-457200"/>
            <a:r>
              <a:rPr lang="en-US" dirty="0"/>
              <a:t>Good news for brands: 55% of those purchasing back-to-school supplies indicate they would be willing to go to a different retailer to find the item they are looking to purchase. Only 7% claim they would buy a different in-stock brand.</a:t>
            </a:r>
          </a:p>
          <a:p>
            <a:pPr indent="-457200"/>
            <a:r>
              <a:rPr lang="en-US" dirty="0"/>
              <a:t>While shoes (88%), tops (88%), and pants/shorts/skirts (86%) are the top 3 categories being purchased during the back-to-school season, 1 in 3 shoppers are planning for the fall/winter season and purchasing coats (34%). </a:t>
            </a:r>
          </a:p>
          <a:p>
            <a:pPr indent="-457200"/>
            <a:r>
              <a:rPr lang="en-US" dirty="0"/>
              <a:t>Among those shopping for back-to-school apparel, Walmart (80%) is the most likely destination with Amazon (61%) and Target (53%) rounding out the top three retailers.</a:t>
            </a:r>
          </a:p>
          <a:p>
            <a:endParaRPr lang="en-US" dirty="0"/>
          </a:p>
        </p:txBody>
      </p:sp>
      <p:sp>
        <p:nvSpPr>
          <p:cNvPr id="10" name="Google Shape;64;p34">
            <a:extLst>
              <a:ext uri="{FF2B5EF4-FFF2-40B4-BE49-F238E27FC236}">
                <a16:creationId xmlns:a16="http://schemas.microsoft.com/office/drawing/2014/main" id="{F48A68D6-B953-3346-B698-FD2C95209CA2}"/>
              </a:ext>
            </a:extLst>
          </p:cNvPr>
          <p:cNvSpPr txBox="1">
            <a:spLocks/>
          </p:cNvSpPr>
          <p:nvPr/>
        </p:nvSpPr>
        <p:spPr>
          <a:xfrm>
            <a:off x="21117469" y="807640"/>
            <a:ext cx="2060028" cy="1498067"/>
          </a:xfrm>
          <a:prstGeom prst="rect">
            <a:avLst/>
          </a:prstGeom>
          <a:noFill/>
          <a:ln>
            <a:noFill/>
          </a:ln>
        </p:spPr>
        <p:txBody>
          <a:bodyPr spcFirstLastPara="1" wrap="square" lIns="0" tIns="0" rIns="0" bIns="0" anchor="t" anchorCtr="0">
            <a:noAutofit/>
          </a:bodyPr>
          <a:lstStyle>
            <a:defPPr>
              <a:defRPr lang="en-US"/>
            </a:defPPr>
            <a:lvl1pPr marL="0" marR="0" lvl="0"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1pPr>
            <a:lvl2pPr marL="0" marR="0" lvl="1"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2pPr>
            <a:lvl3pPr marL="0" marR="0" lvl="2"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3pPr>
            <a:lvl4pPr marL="0" marR="0" lvl="3"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4pPr>
            <a:lvl5pPr marL="0" marR="0" lvl="4"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5pPr>
            <a:lvl6pPr marL="0" marR="0" lvl="5"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6pPr>
            <a:lvl7pPr marL="0" marR="0" lvl="6"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7pPr>
            <a:lvl8pPr marL="0" marR="0" lvl="7"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8pPr>
            <a:lvl9pPr marL="0" marR="0" lvl="8"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9pPr>
          </a:lstStyle>
          <a:p>
            <a:fld id="{00000000-1234-1234-1234-123412341234}" type="slidenum">
              <a:rPr lang="en-US" smtClean="0"/>
              <a:pPr/>
              <a:t>27</a:t>
            </a:fld>
            <a:endParaRPr lang="en-US" dirty="0"/>
          </a:p>
        </p:txBody>
      </p:sp>
      <p:sp>
        <p:nvSpPr>
          <p:cNvPr id="4" name="Slide Number Placeholder 3">
            <a:extLst>
              <a:ext uri="{FF2B5EF4-FFF2-40B4-BE49-F238E27FC236}">
                <a16:creationId xmlns:a16="http://schemas.microsoft.com/office/drawing/2014/main" id="{825C7A50-DBD2-CDA5-48DA-6C9691CB5D0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27</a:t>
            </a:fld>
            <a:endParaRPr lang="en-US" dirty="0"/>
          </a:p>
        </p:txBody>
      </p:sp>
    </p:spTree>
    <p:extLst>
      <p:ext uri="{BB962C8B-B14F-4D97-AF65-F5344CB8AC3E}">
        <p14:creationId xmlns:p14="http://schemas.microsoft.com/office/powerpoint/2010/main" val="15788254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BF954-1BE6-DF41-B73F-839BB8B3520F}"/>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Summary</a:t>
            </a:r>
          </a:p>
        </p:txBody>
      </p:sp>
      <p:sp>
        <p:nvSpPr>
          <p:cNvPr id="3" name="Text Placeholder 2">
            <a:extLst>
              <a:ext uri="{FF2B5EF4-FFF2-40B4-BE49-F238E27FC236}">
                <a16:creationId xmlns:a16="http://schemas.microsoft.com/office/drawing/2014/main" id="{CD21DBF4-EE3B-1243-8C10-8E0EF92DD266}"/>
              </a:ext>
            </a:extLst>
          </p:cNvPr>
          <p:cNvSpPr>
            <a:spLocks noGrp="1"/>
          </p:cNvSpPr>
          <p:nvPr>
            <p:ph type="body" idx="1"/>
          </p:nvPr>
        </p:nvSpPr>
        <p:spPr/>
        <p:txBody>
          <a:bodyPr/>
          <a:lstStyle/>
          <a:p>
            <a:r>
              <a:rPr lang="en-US" dirty="0"/>
              <a:t>Back-to-school  </a:t>
            </a:r>
          </a:p>
          <a:p>
            <a:pPr marL="228600" indent="0"/>
            <a:r>
              <a:rPr lang="en-US" dirty="0"/>
              <a:t>– cont.</a:t>
            </a:r>
          </a:p>
        </p:txBody>
      </p:sp>
      <p:sp>
        <p:nvSpPr>
          <p:cNvPr id="4" name="Text Placeholder 3">
            <a:extLst>
              <a:ext uri="{FF2B5EF4-FFF2-40B4-BE49-F238E27FC236}">
                <a16:creationId xmlns:a16="http://schemas.microsoft.com/office/drawing/2014/main" id="{347F61A4-ADEB-AA45-9CEF-C0B801793841}"/>
              </a:ext>
            </a:extLst>
          </p:cNvPr>
          <p:cNvSpPr>
            <a:spLocks noGrp="1"/>
          </p:cNvSpPr>
          <p:nvPr>
            <p:ph type="body" idx="2"/>
          </p:nvPr>
        </p:nvSpPr>
        <p:spPr>
          <a:xfrm>
            <a:off x="9872314" y="1816611"/>
            <a:ext cx="13603912" cy="9971942"/>
          </a:xfrm>
        </p:spPr>
        <p:txBody>
          <a:bodyPr/>
          <a:lstStyle/>
          <a:p>
            <a:pPr indent="-457200"/>
            <a:r>
              <a:rPr lang="en-US" dirty="0"/>
              <a:t>A well-merchandised in-store presentation and website play a large role in the consumer shopping experience. Back-to-school apparel shoppers rely on retailers’ in-store resources (84%) such as merchandising and trying on products as well as the retailer website (82%) and brand websites (78%) to help inform their decisions.</a:t>
            </a:r>
          </a:p>
          <a:p>
            <a:pPr indent="-457200"/>
            <a:r>
              <a:rPr lang="en-US" dirty="0"/>
              <a:t>Similar to back-to-school supply shopping behaviors, about half (47%) of apparel purchasers indicate they are shopping for deals, while the other half have a budget they will stick to, with Gen Z over-indexing on itemizing their budget.</a:t>
            </a:r>
          </a:p>
          <a:p>
            <a:pPr indent="-457200"/>
            <a:r>
              <a:rPr lang="en-US" dirty="0"/>
              <a:t>Among those purchasing back-to-school apparel, 41% claim they’ll spend the same amount as last year, while 37% plan to spend more and 23% plan to spend less. </a:t>
            </a:r>
          </a:p>
          <a:p>
            <a:pPr indent="-457200"/>
            <a:r>
              <a:rPr lang="en-US" dirty="0"/>
              <a:t>Of those who are spending less on back-to-school apparel, 88% cite the impact of inflation and 83% state their worry about the possibility of a recession as key contributing factors.</a:t>
            </a:r>
          </a:p>
          <a:p>
            <a:r>
              <a:rPr lang="en-US" dirty="0"/>
              <a:t>And not surprisingly, those who intend to spend more are likely to cite rising costs over their need for more school apparel. Millennials, however, skew higher on the need for more apparel.</a:t>
            </a:r>
          </a:p>
          <a:p>
            <a:endParaRPr lang="en-US" dirty="0"/>
          </a:p>
          <a:p>
            <a:endParaRPr lang="en-US" dirty="0"/>
          </a:p>
        </p:txBody>
      </p:sp>
      <p:sp>
        <p:nvSpPr>
          <p:cNvPr id="10" name="Google Shape;64;p34">
            <a:extLst>
              <a:ext uri="{FF2B5EF4-FFF2-40B4-BE49-F238E27FC236}">
                <a16:creationId xmlns:a16="http://schemas.microsoft.com/office/drawing/2014/main" id="{F48A68D6-B953-3346-B698-FD2C95209CA2}"/>
              </a:ext>
            </a:extLst>
          </p:cNvPr>
          <p:cNvSpPr txBox="1">
            <a:spLocks/>
          </p:cNvSpPr>
          <p:nvPr/>
        </p:nvSpPr>
        <p:spPr>
          <a:xfrm>
            <a:off x="21117469" y="807640"/>
            <a:ext cx="2060028" cy="1498067"/>
          </a:xfrm>
          <a:prstGeom prst="rect">
            <a:avLst/>
          </a:prstGeom>
          <a:noFill/>
          <a:ln>
            <a:noFill/>
          </a:ln>
        </p:spPr>
        <p:txBody>
          <a:bodyPr spcFirstLastPara="1" wrap="square" lIns="0" tIns="0" rIns="0" bIns="0" anchor="t" anchorCtr="0">
            <a:noAutofit/>
          </a:bodyPr>
          <a:lstStyle>
            <a:defPPr>
              <a:defRPr lang="en-US"/>
            </a:defPPr>
            <a:lvl1pPr marL="0" marR="0" lvl="0"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1pPr>
            <a:lvl2pPr marL="0" marR="0" lvl="1"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2pPr>
            <a:lvl3pPr marL="0" marR="0" lvl="2"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3pPr>
            <a:lvl4pPr marL="0" marR="0" lvl="3"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4pPr>
            <a:lvl5pPr marL="0" marR="0" lvl="4"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5pPr>
            <a:lvl6pPr marL="0" marR="0" lvl="5"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6pPr>
            <a:lvl7pPr marL="0" marR="0" lvl="6"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7pPr>
            <a:lvl8pPr marL="0" marR="0" lvl="7"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8pPr>
            <a:lvl9pPr marL="0" marR="0" lvl="8"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9pPr>
          </a:lstStyle>
          <a:p>
            <a:fld id="{00000000-1234-1234-1234-123412341234}" type="slidenum">
              <a:rPr lang="en-US" smtClean="0"/>
              <a:pPr/>
              <a:t>28</a:t>
            </a:fld>
            <a:endParaRPr lang="en-US" dirty="0"/>
          </a:p>
        </p:txBody>
      </p:sp>
      <p:sp>
        <p:nvSpPr>
          <p:cNvPr id="5" name="Slide Number Placeholder 4">
            <a:extLst>
              <a:ext uri="{FF2B5EF4-FFF2-40B4-BE49-F238E27FC236}">
                <a16:creationId xmlns:a16="http://schemas.microsoft.com/office/drawing/2014/main" id="{AD288427-A2C9-D36F-18B5-4AD44C0B4B1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28</a:t>
            </a:fld>
            <a:endParaRPr lang="en-US" dirty="0"/>
          </a:p>
        </p:txBody>
      </p:sp>
    </p:spTree>
    <p:extLst>
      <p:ext uri="{BB962C8B-B14F-4D97-AF65-F5344CB8AC3E}">
        <p14:creationId xmlns:p14="http://schemas.microsoft.com/office/powerpoint/2010/main" val="36471062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Google Shape;155;p3">
            <a:extLst>
              <a:ext uri="{FF2B5EF4-FFF2-40B4-BE49-F238E27FC236}">
                <a16:creationId xmlns:a16="http://schemas.microsoft.com/office/drawing/2014/main" id="{02DD7996-7502-1D44-A082-2899F0C71C08}"/>
              </a:ext>
            </a:extLst>
          </p:cNvPr>
          <p:cNvGraphicFramePr/>
          <p:nvPr>
            <p:extLst>
              <p:ext uri="{D42A27DB-BD31-4B8C-83A1-F6EECF244321}">
                <p14:modId xmlns:p14="http://schemas.microsoft.com/office/powerpoint/2010/main" val="1371288041"/>
              </p:ext>
            </p:extLst>
          </p:nvPr>
        </p:nvGraphicFramePr>
        <p:xfrm>
          <a:off x="533400" y="2997200"/>
          <a:ext cx="8686800" cy="86868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 Placeholder 4">
            <a:extLst>
              <a:ext uri="{FF2B5EF4-FFF2-40B4-BE49-F238E27FC236}">
                <a16:creationId xmlns:a16="http://schemas.microsoft.com/office/drawing/2014/main" id="{20B609D9-838F-D349-891C-0F90AE20BF62}"/>
              </a:ext>
            </a:extLst>
          </p:cNvPr>
          <p:cNvSpPr>
            <a:spLocks noGrp="1"/>
          </p:cNvSpPr>
          <p:nvPr>
            <p:ph type="body" idx="5"/>
          </p:nvPr>
        </p:nvSpPr>
        <p:spPr>
          <a:xfrm>
            <a:off x="10299476" y="8975557"/>
            <a:ext cx="1844398" cy="780781"/>
          </a:xfrm>
        </p:spPr>
        <p:txBody>
          <a:bodyPr anchor="ctr"/>
          <a:lstStyle/>
          <a:p>
            <a:pPr algn="ctr"/>
            <a:r>
              <a:rPr lang="en-US" dirty="0"/>
              <a:t>24%</a:t>
            </a:r>
          </a:p>
        </p:txBody>
      </p:sp>
      <p:sp>
        <p:nvSpPr>
          <p:cNvPr id="11" name="Text Placeholder 4">
            <a:extLst>
              <a:ext uri="{FF2B5EF4-FFF2-40B4-BE49-F238E27FC236}">
                <a16:creationId xmlns:a16="http://schemas.microsoft.com/office/drawing/2014/main" id="{1033D186-D5FA-4B49-8CA1-3945964629EC}"/>
              </a:ext>
            </a:extLst>
          </p:cNvPr>
          <p:cNvSpPr txBox="1">
            <a:spLocks/>
          </p:cNvSpPr>
          <p:nvPr/>
        </p:nvSpPr>
        <p:spPr>
          <a:xfrm>
            <a:off x="15577329" y="11053010"/>
            <a:ext cx="1844398" cy="780781"/>
          </a:xfrm>
          <a:prstGeom prst="rect">
            <a:avLst/>
          </a:prstGeom>
          <a:noFill/>
          <a:ln>
            <a:noFill/>
          </a:ln>
        </p:spPr>
        <p:txBody>
          <a:bodyPr spcFirstLastPara="1" vert="horz" wrap="square" lIns="0" tIns="0" rIns="0" bIns="0" rtlCol="0" anchor="ctr" anchorCtr="0">
            <a:noAutofit/>
          </a:bodyPr>
          <a:lstStyle>
            <a:lvl1pPr marL="457200" marR="0" lvl="0" indent="-228600" algn="l" defTabSz="1828800" rtl="0" eaLnBrk="1" latinLnBrk="0" hangingPunct="1">
              <a:lnSpc>
                <a:spcPct val="170000"/>
              </a:lnSpc>
              <a:spcBef>
                <a:spcPts val="0"/>
              </a:spcBef>
              <a:spcAft>
                <a:spcPts val="0"/>
              </a:spcAft>
              <a:buClr>
                <a:schemeClr val="lt1"/>
              </a:buClr>
              <a:buSzPts val="4800"/>
              <a:buFont typeface="Arial Black"/>
              <a:buNone/>
              <a:defRPr sz="4800" b="1" i="0" u="none" strike="noStrike" kern="1200" cap="none">
                <a:solidFill>
                  <a:schemeClr val="lt1"/>
                </a:solidFill>
                <a:latin typeface="Arial Black"/>
                <a:ea typeface="Arial Black"/>
                <a:cs typeface="Arial Black"/>
                <a:sym typeface="Arial Black"/>
              </a:defRPr>
            </a:lvl1pPr>
            <a:lvl2pPr marL="914400" marR="0" lvl="1" indent="-228600" algn="l" defTabSz="1828800" rtl="0" eaLnBrk="1" latinLnBrk="0" hangingPunct="1">
              <a:lnSpc>
                <a:spcPct val="170000"/>
              </a:lnSpc>
              <a:spcBef>
                <a:spcPts val="0"/>
              </a:spcBef>
              <a:spcAft>
                <a:spcPts val="0"/>
              </a:spcAft>
              <a:buClr>
                <a:schemeClr val="lt1"/>
              </a:buClr>
              <a:buSzPts val="4800"/>
              <a:buFont typeface="Arial Black"/>
              <a:buNone/>
              <a:defRPr sz="4800" b="1" i="0" u="none" strike="noStrike" kern="1200" cap="none">
                <a:solidFill>
                  <a:schemeClr val="lt1"/>
                </a:solidFill>
                <a:latin typeface="Arial Black"/>
                <a:ea typeface="Arial Black"/>
                <a:cs typeface="Arial Black"/>
                <a:sym typeface="Arial Black"/>
              </a:defRPr>
            </a:lvl2pPr>
            <a:lvl3pPr marL="1371600" marR="0" lvl="2" indent="-228600" algn="l" defTabSz="1828800" rtl="0" eaLnBrk="1" latinLnBrk="0" hangingPunct="1">
              <a:lnSpc>
                <a:spcPct val="170000"/>
              </a:lnSpc>
              <a:spcBef>
                <a:spcPts val="0"/>
              </a:spcBef>
              <a:spcAft>
                <a:spcPts val="0"/>
              </a:spcAft>
              <a:buClr>
                <a:schemeClr val="lt1"/>
              </a:buClr>
              <a:buSzPts val="4800"/>
              <a:buFont typeface="Arial Black"/>
              <a:buNone/>
              <a:defRPr sz="4800" b="1" i="0" u="none" strike="noStrike" kern="1200" cap="none">
                <a:solidFill>
                  <a:schemeClr val="lt1"/>
                </a:solidFill>
                <a:latin typeface="Arial Black"/>
                <a:ea typeface="Arial Black"/>
                <a:cs typeface="Arial Black"/>
                <a:sym typeface="Arial Black"/>
              </a:defRPr>
            </a:lvl3pPr>
            <a:lvl4pPr marL="1828800" marR="0" lvl="3" indent="-228600" algn="l" defTabSz="1828800" rtl="0" eaLnBrk="1" latinLnBrk="0" hangingPunct="1">
              <a:lnSpc>
                <a:spcPct val="170000"/>
              </a:lnSpc>
              <a:spcBef>
                <a:spcPts val="0"/>
              </a:spcBef>
              <a:spcAft>
                <a:spcPts val="0"/>
              </a:spcAft>
              <a:buClr>
                <a:schemeClr val="lt1"/>
              </a:buClr>
              <a:buSzPts val="4800"/>
              <a:buFont typeface="Arial Black"/>
              <a:buNone/>
              <a:defRPr sz="4800" b="1" i="0" u="none" strike="noStrike" kern="1200" cap="none">
                <a:solidFill>
                  <a:schemeClr val="lt1"/>
                </a:solidFill>
                <a:latin typeface="Arial Black"/>
                <a:ea typeface="Arial Black"/>
                <a:cs typeface="Arial Black"/>
                <a:sym typeface="Arial Black"/>
              </a:defRPr>
            </a:lvl4pPr>
            <a:lvl5pPr marL="2286000" lvl="4" indent="-369189" algn="l" defTabSz="1828800" rtl="0" eaLnBrk="1" latinLnBrk="0" hangingPunct="1">
              <a:lnSpc>
                <a:spcPct val="150000"/>
              </a:lnSpc>
              <a:spcBef>
                <a:spcPts val="0"/>
              </a:spcBef>
              <a:spcAft>
                <a:spcPts val="0"/>
              </a:spcAft>
              <a:buClr>
                <a:srgbClr val="000000"/>
              </a:buClr>
              <a:buSzPts val="2214"/>
              <a:buFont typeface="Arial" panose="020B0604020202020204" pitchFamily="34" charset="0"/>
              <a:buChar char="•"/>
              <a:defRPr sz="3600" kern="1200">
                <a:solidFill>
                  <a:schemeClr val="tx1"/>
                </a:solidFill>
                <a:latin typeface="+mn-lt"/>
                <a:ea typeface="+mn-ea"/>
                <a:cs typeface="+mn-cs"/>
              </a:defRPr>
            </a:lvl5pPr>
            <a:lvl6pPr marL="2743200" lvl="5" indent="-369189" algn="l" defTabSz="1828800" rtl="0" eaLnBrk="1" latinLnBrk="0" hangingPunct="1">
              <a:lnSpc>
                <a:spcPct val="170000"/>
              </a:lnSpc>
              <a:spcBef>
                <a:spcPts val="0"/>
              </a:spcBef>
              <a:spcAft>
                <a:spcPts val="0"/>
              </a:spcAft>
              <a:buClr>
                <a:srgbClr val="000000"/>
              </a:buClr>
              <a:buSzPts val="2214"/>
              <a:buFont typeface="Arial" panose="020B0604020202020204" pitchFamily="34" charset="0"/>
              <a:buChar char="•"/>
              <a:defRPr sz="3600" kern="1200">
                <a:solidFill>
                  <a:schemeClr val="tx1"/>
                </a:solidFill>
                <a:latin typeface="+mn-lt"/>
                <a:ea typeface="+mn-ea"/>
                <a:cs typeface="+mn-cs"/>
              </a:defRPr>
            </a:lvl6pPr>
            <a:lvl7pPr marL="3200400" lvl="6" indent="-369189" algn="l" defTabSz="1828800" rtl="0" eaLnBrk="1" latinLnBrk="0" hangingPunct="1">
              <a:lnSpc>
                <a:spcPct val="170000"/>
              </a:lnSpc>
              <a:spcBef>
                <a:spcPts val="0"/>
              </a:spcBef>
              <a:spcAft>
                <a:spcPts val="0"/>
              </a:spcAft>
              <a:buClr>
                <a:srgbClr val="000000"/>
              </a:buClr>
              <a:buSzPts val="2214"/>
              <a:buFont typeface="Arial" panose="020B0604020202020204" pitchFamily="34" charset="0"/>
              <a:buChar char="•"/>
              <a:defRPr sz="3600" kern="1200">
                <a:solidFill>
                  <a:schemeClr val="tx1"/>
                </a:solidFill>
                <a:latin typeface="+mn-lt"/>
                <a:ea typeface="+mn-ea"/>
                <a:cs typeface="+mn-cs"/>
              </a:defRPr>
            </a:lvl7pPr>
            <a:lvl8pPr marL="3657600" lvl="7" indent="-369189" algn="l" defTabSz="1828800" rtl="0" eaLnBrk="1" latinLnBrk="0" hangingPunct="1">
              <a:lnSpc>
                <a:spcPct val="170000"/>
              </a:lnSpc>
              <a:spcBef>
                <a:spcPts val="0"/>
              </a:spcBef>
              <a:spcAft>
                <a:spcPts val="0"/>
              </a:spcAft>
              <a:buClr>
                <a:srgbClr val="000000"/>
              </a:buClr>
              <a:buSzPts val="2214"/>
              <a:buFont typeface="Arial" panose="020B0604020202020204" pitchFamily="34" charset="0"/>
              <a:buChar char="•"/>
              <a:defRPr sz="3600" kern="1200">
                <a:solidFill>
                  <a:schemeClr val="tx1"/>
                </a:solidFill>
                <a:latin typeface="+mn-lt"/>
                <a:ea typeface="+mn-ea"/>
                <a:cs typeface="+mn-cs"/>
              </a:defRPr>
            </a:lvl8pPr>
            <a:lvl9pPr marL="4114800" lvl="8" indent="-369189" algn="l" defTabSz="1828800" rtl="0" eaLnBrk="1" latinLnBrk="0" hangingPunct="1">
              <a:lnSpc>
                <a:spcPct val="170000"/>
              </a:lnSpc>
              <a:spcBef>
                <a:spcPts val="0"/>
              </a:spcBef>
              <a:spcAft>
                <a:spcPts val="0"/>
              </a:spcAft>
              <a:buClr>
                <a:srgbClr val="000000"/>
              </a:buClr>
              <a:buSzPts val="2214"/>
              <a:buFont typeface="Arial" panose="020B0604020202020204" pitchFamily="34" charset="0"/>
              <a:buChar char="•"/>
              <a:defRPr sz="3600" kern="1200">
                <a:solidFill>
                  <a:schemeClr val="tx1"/>
                </a:solidFill>
                <a:latin typeface="+mn-lt"/>
                <a:ea typeface="+mn-ea"/>
                <a:cs typeface="+mn-cs"/>
              </a:defRPr>
            </a:lvl9pPr>
          </a:lstStyle>
          <a:p>
            <a:pPr algn="ctr"/>
            <a:r>
              <a:rPr lang="en-US" dirty="0"/>
              <a:t>38%</a:t>
            </a:r>
          </a:p>
        </p:txBody>
      </p:sp>
      <p:sp>
        <p:nvSpPr>
          <p:cNvPr id="12" name="Text Placeholder 4">
            <a:extLst>
              <a:ext uri="{FF2B5EF4-FFF2-40B4-BE49-F238E27FC236}">
                <a16:creationId xmlns:a16="http://schemas.microsoft.com/office/drawing/2014/main" id="{90136F79-A0B7-B643-823C-A864471468AA}"/>
              </a:ext>
            </a:extLst>
          </p:cNvPr>
          <p:cNvSpPr txBox="1">
            <a:spLocks/>
          </p:cNvSpPr>
          <p:nvPr/>
        </p:nvSpPr>
        <p:spPr>
          <a:xfrm>
            <a:off x="15769834" y="2034608"/>
            <a:ext cx="1844398" cy="780781"/>
          </a:xfrm>
          <a:prstGeom prst="rect">
            <a:avLst/>
          </a:prstGeom>
          <a:noFill/>
          <a:ln>
            <a:noFill/>
          </a:ln>
        </p:spPr>
        <p:txBody>
          <a:bodyPr spcFirstLastPara="1" vert="horz" wrap="square" lIns="0" tIns="0" rIns="0" bIns="0" rtlCol="0" anchor="ctr" anchorCtr="0">
            <a:noAutofit/>
          </a:bodyPr>
          <a:lstStyle>
            <a:lvl1pPr marL="457200" marR="0" lvl="0" indent="-228600" algn="l" defTabSz="1828800" rtl="0" eaLnBrk="1" latinLnBrk="0" hangingPunct="1">
              <a:lnSpc>
                <a:spcPct val="170000"/>
              </a:lnSpc>
              <a:spcBef>
                <a:spcPts val="0"/>
              </a:spcBef>
              <a:spcAft>
                <a:spcPts val="0"/>
              </a:spcAft>
              <a:buClr>
                <a:schemeClr val="lt1"/>
              </a:buClr>
              <a:buSzPts val="4800"/>
              <a:buFont typeface="Arial Black"/>
              <a:buNone/>
              <a:defRPr sz="4800" b="1" i="0" u="none" strike="noStrike" kern="1200" cap="none">
                <a:solidFill>
                  <a:schemeClr val="lt1"/>
                </a:solidFill>
                <a:latin typeface="Arial Black"/>
                <a:ea typeface="Arial Black"/>
                <a:cs typeface="Arial Black"/>
                <a:sym typeface="Arial Black"/>
              </a:defRPr>
            </a:lvl1pPr>
            <a:lvl2pPr marL="914400" marR="0" lvl="1" indent="-228600" algn="l" defTabSz="1828800" rtl="0" eaLnBrk="1" latinLnBrk="0" hangingPunct="1">
              <a:lnSpc>
                <a:spcPct val="170000"/>
              </a:lnSpc>
              <a:spcBef>
                <a:spcPts val="0"/>
              </a:spcBef>
              <a:spcAft>
                <a:spcPts val="0"/>
              </a:spcAft>
              <a:buClr>
                <a:schemeClr val="lt1"/>
              </a:buClr>
              <a:buSzPts val="4800"/>
              <a:buFont typeface="Arial Black"/>
              <a:buNone/>
              <a:defRPr sz="4800" b="1" i="0" u="none" strike="noStrike" kern="1200" cap="none">
                <a:solidFill>
                  <a:schemeClr val="lt1"/>
                </a:solidFill>
                <a:latin typeface="Arial Black"/>
                <a:ea typeface="Arial Black"/>
                <a:cs typeface="Arial Black"/>
                <a:sym typeface="Arial Black"/>
              </a:defRPr>
            </a:lvl2pPr>
            <a:lvl3pPr marL="1371600" marR="0" lvl="2" indent="-228600" algn="l" defTabSz="1828800" rtl="0" eaLnBrk="1" latinLnBrk="0" hangingPunct="1">
              <a:lnSpc>
                <a:spcPct val="170000"/>
              </a:lnSpc>
              <a:spcBef>
                <a:spcPts val="0"/>
              </a:spcBef>
              <a:spcAft>
                <a:spcPts val="0"/>
              </a:spcAft>
              <a:buClr>
                <a:schemeClr val="lt1"/>
              </a:buClr>
              <a:buSzPts val="4800"/>
              <a:buFont typeface="Arial Black"/>
              <a:buNone/>
              <a:defRPr sz="4800" b="1" i="0" u="none" strike="noStrike" kern="1200" cap="none">
                <a:solidFill>
                  <a:schemeClr val="lt1"/>
                </a:solidFill>
                <a:latin typeface="Arial Black"/>
                <a:ea typeface="Arial Black"/>
                <a:cs typeface="Arial Black"/>
                <a:sym typeface="Arial Black"/>
              </a:defRPr>
            </a:lvl3pPr>
            <a:lvl4pPr marL="1828800" marR="0" lvl="3" indent="-228600" algn="l" defTabSz="1828800" rtl="0" eaLnBrk="1" latinLnBrk="0" hangingPunct="1">
              <a:lnSpc>
                <a:spcPct val="170000"/>
              </a:lnSpc>
              <a:spcBef>
                <a:spcPts val="0"/>
              </a:spcBef>
              <a:spcAft>
                <a:spcPts val="0"/>
              </a:spcAft>
              <a:buClr>
                <a:schemeClr val="lt1"/>
              </a:buClr>
              <a:buSzPts val="4800"/>
              <a:buFont typeface="Arial Black"/>
              <a:buNone/>
              <a:defRPr sz="4800" b="1" i="0" u="none" strike="noStrike" kern="1200" cap="none">
                <a:solidFill>
                  <a:schemeClr val="lt1"/>
                </a:solidFill>
                <a:latin typeface="Arial Black"/>
                <a:ea typeface="Arial Black"/>
                <a:cs typeface="Arial Black"/>
                <a:sym typeface="Arial Black"/>
              </a:defRPr>
            </a:lvl4pPr>
            <a:lvl5pPr marL="2286000" lvl="4" indent="-369189" algn="l" defTabSz="1828800" rtl="0" eaLnBrk="1" latinLnBrk="0" hangingPunct="1">
              <a:lnSpc>
                <a:spcPct val="150000"/>
              </a:lnSpc>
              <a:spcBef>
                <a:spcPts val="0"/>
              </a:spcBef>
              <a:spcAft>
                <a:spcPts val="0"/>
              </a:spcAft>
              <a:buClr>
                <a:srgbClr val="000000"/>
              </a:buClr>
              <a:buSzPts val="2214"/>
              <a:buFont typeface="Arial" panose="020B0604020202020204" pitchFamily="34" charset="0"/>
              <a:buChar char="•"/>
              <a:defRPr sz="3600" kern="1200">
                <a:solidFill>
                  <a:schemeClr val="tx1"/>
                </a:solidFill>
                <a:latin typeface="+mn-lt"/>
                <a:ea typeface="+mn-ea"/>
                <a:cs typeface="+mn-cs"/>
              </a:defRPr>
            </a:lvl5pPr>
            <a:lvl6pPr marL="2743200" lvl="5" indent="-369189" algn="l" defTabSz="1828800" rtl="0" eaLnBrk="1" latinLnBrk="0" hangingPunct="1">
              <a:lnSpc>
                <a:spcPct val="170000"/>
              </a:lnSpc>
              <a:spcBef>
                <a:spcPts val="0"/>
              </a:spcBef>
              <a:spcAft>
                <a:spcPts val="0"/>
              </a:spcAft>
              <a:buClr>
                <a:srgbClr val="000000"/>
              </a:buClr>
              <a:buSzPts val="2214"/>
              <a:buFont typeface="Arial" panose="020B0604020202020204" pitchFamily="34" charset="0"/>
              <a:buChar char="•"/>
              <a:defRPr sz="3600" kern="1200">
                <a:solidFill>
                  <a:schemeClr val="tx1"/>
                </a:solidFill>
                <a:latin typeface="+mn-lt"/>
                <a:ea typeface="+mn-ea"/>
                <a:cs typeface="+mn-cs"/>
              </a:defRPr>
            </a:lvl6pPr>
            <a:lvl7pPr marL="3200400" lvl="6" indent="-369189" algn="l" defTabSz="1828800" rtl="0" eaLnBrk="1" latinLnBrk="0" hangingPunct="1">
              <a:lnSpc>
                <a:spcPct val="170000"/>
              </a:lnSpc>
              <a:spcBef>
                <a:spcPts val="0"/>
              </a:spcBef>
              <a:spcAft>
                <a:spcPts val="0"/>
              </a:spcAft>
              <a:buClr>
                <a:srgbClr val="000000"/>
              </a:buClr>
              <a:buSzPts val="2214"/>
              <a:buFont typeface="Arial" panose="020B0604020202020204" pitchFamily="34" charset="0"/>
              <a:buChar char="•"/>
              <a:defRPr sz="3600" kern="1200">
                <a:solidFill>
                  <a:schemeClr val="tx1"/>
                </a:solidFill>
                <a:latin typeface="+mn-lt"/>
                <a:ea typeface="+mn-ea"/>
                <a:cs typeface="+mn-cs"/>
              </a:defRPr>
            </a:lvl7pPr>
            <a:lvl8pPr marL="3657600" lvl="7" indent="-369189" algn="l" defTabSz="1828800" rtl="0" eaLnBrk="1" latinLnBrk="0" hangingPunct="1">
              <a:lnSpc>
                <a:spcPct val="170000"/>
              </a:lnSpc>
              <a:spcBef>
                <a:spcPts val="0"/>
              </a:spcBef>
              <a:spcAft>
                <a:spcPts val="0"/>
              </a:spcAft>
              <a:buClr>
                <a:srgbClr val="000000"/>
              </a:buClr>
              <a:buSzPts val="2214"/>
              <a:buFont typeface="Arial" panose="020B0604020202020204" pitchFamily="34" charset="0"/>
              <a:buChar char="•"/>
              <a:defRPr sz="3600" kern="1200">
                <a:solidFill>
                  <a:schemeClr val="tx1"/>
                </a:solidFill>
                <a:latin typeface="+mn-lt"/>
                <a:ea typeface="+mn-ea"/>
                <a:cs typeface="+mn-cs"/>
              </a:defRPr>
            </a:lvl8pPr>
            <a:lvl9pPr marL="4114800" lvl="8" indent="-369189" algn="l" defTabSz="1828800" rtl="0" eaLnBrk="1" latinLnBrk="0" hangingPunct="1">
              <a:lnSpc>
                <a:spcPct val="170000"/>
              </a:lnSpc>
              <a:spcBef>
                <a:spcPts val="0"/>
              </a:spcBef>
              <a:spcAft>
                <a:spcPts val="0"/>
              </a:spcAft>
              <a:buClr>
                <a:srgbClr val="000000"/>
              </a:buClr>
              <a:buSzPts val="2214"/>
              <a:buFont typeface="Arial" panose="020B0604020202020204" pitchFamily="34" charset="0"/>
              <a:buChar char="•"/>
              <a:defRPr sz="3600" kern="1200">
                <a:solidFill>
                  <a:schemeClr val="tx1"/>
                </a:solidFill>
                <a:latin typeface="+mn-lt"/>
                <a:ea typeface="+mn-ea"/>
                <a:cs typeface="+mn-cs"/>
              </a:defRPr>
            </a:lvl9pPr>
          </a:lstStyle>
          <a:p>
            <a:pPr algn="ctr"/>
            <a:r>
              <a:rPr lang="en-US" dirty="0"/>
              <a:t>21%</a:t>
            </a:r>
          </a:p>
        </p:txBody>
      </p:sp>
      <p:sp>
        <p:nvSpPr>
          <p:cNvPr id="13" name="Text Placeholder 4">
            <a:extLst>
              <a:ext uri="{FF2B5EF4-FFF2-40B4-BE49-F238E27FC236}">
                <a16:creationId xmlns:a16="http://schemas.microsoft.com/office/drawing/2014/main" id="{576C912E-67A0-3D4B-B176-370FC0AB4E22}"/>
              </a:ext>
            </a:extLst>
          </p:cNvPr>
          <p:cNvSpPr txBox="1">
            <a:spLocks/>
          </p:cNvSpPr>
          <p:nvPr/>
        </p:nvSpPr>
        <p:spPr>
          <a:xfrm>
            <a:off x="21368528" y="3093303"/>
            <a:ext cx="1844398" cy="780781"/>
          </a:xfrm>
          <a:prstGeom prst="rect">
            <a:avLst/>
          </a:prstGeom>
          <a:noFill/>
          <a:ln>
            <a:noFill/>
          </a:ln>
        </p:spPr>
        <p:txBody>
          <a:bodyPr spcFirstLastPara="1" vert="horz" wrap="square" lIns="0" tIns="0" rIns="0" bIns="0" rtlCol="0" anchor="ctr" anchorCtr="0">
            <a:noAutofit/>
          </a:bodyPr>
          <a:lstStyle>
            <a:lvl1pPr marL="457200" marR="0" lvl="0" indent="-228600" algn="l" defTabSz="1828800" rtl="0" eaLnBrk="1" latinLnBrk="0" hangingPunct="1">
              <a:lnSpc>
                <a:spcPct val="170000"/>
              </a:lnSpc>
              <a:spcBef>
                <a:spcPts val="0"/>
              </a:spcBef>
              <a:spcAft>
                <a:spcPts val="0"/>
              </a:spcAft>
              <a:buClr>
                <a:schemeClr val="lt1"/>
              </a:buClr>
              <a:buSzPts val="4800"/>
              <a:buFont typeface="Arial Black"/>
              <a:buNone/>
              <a:defRPr sz="4800" b="1" i="0" u="none" strike="noStrike" kern="1200" cap="none">
                <a:solidFill>
                  <a:schemeClr val="lt1"/>
                </a:solidFill>
                <a:latin typeface="Arial Black"/>
                <a:ea typeface="Arial Black"/>
                <a:cs typeface="Arial Black"/>
                <a:sym typeface="Arial Black"/>
              </a:defRPr>
            </a:lvl1pPr>
            <a:lvl2pPr marL="914400" marR="0" lvl="1" indent="-228600" algn="l" defTabSz="1828800" rtl="0" eaLnBrk="1" latinLnBrk="0" hangingPunct="1">
              <a:lnSpc>
                <a:spcPct val="170000"/>
              </a:lnSpc>
              <a:spcBef>
                <a:spcPts val="0"/>
              </a:spcBef>
              <a:spcAft>
                <a:spcPts val="0"/>
              </a:spcAft>
              <a:buClr>
                <a:schemeClr val="lt1"/>
              </a:buClr>
              <a:buSzPts val="4800"/>
              <a:buFont typeface="Arial Black"/>
              <a:buNone/>
              <a:defRPr sz="4800" b="1" i="0" u="none" strike="noStrike" kern="1200" cap="none">
                <a:solidFill>
                  <a:schemeClr val="lt1"/>
                </a:solidFill>
                <a:latin typeface="Arial Black"/>
                <a:ea typeface="Arial Black"/>
                <a:cs typeface="Arial Black"/>
                <a:sym typeface="Arial Black"/>
              </a:defRPr>
            </a:lvl2pPr>
            <a:lvl3pPr marL="1371600" marR="0" lvl="2" indent="-228600" algn="l" defTabSz="1828800" rtl="0" eaLnBrk="1" latinLnBrk="0" hangingPunct="1">
              <a:lnSpc>
                <a:spcPct val="170000"/>
              </a:lnSpc>
              <a:spcBef>
                <a:spcPts val="0"/>
              </a:spcBef>
              <a:spcAft>
                <a:spcPts val="0"/>
              </a:spcAft>
              <a:buClr>
                <a:schemeClr val="lt1"/>
              </a:buClr>
              <a:buSzPts val="4800"/>
              <a:buFont typeface="Arial Black"/>
              <a:buNone/>
              <a:defRPr sz="4800" b="1" i="0" u="none" strike="noStrike" kern="1200" cap="none">
                <a:solidFill>
                  <a:schemeClr val="lt1"/>
                </a:solidFill>
                <a:latin typeface="Arial Black"/>
                <a:ea typeface="Arial Black"/>
                <a:cs typeface="Arial Black"/>
                <a:sym typeface="Arial Black"/>
              </a:defRPr>
            </a:lvl3pPr>
            <a:lvl4pPr marL="1828800" marR="0" lvl="3" indent="-228600" algn="l" defTabSz="1828800" rtl="0" eaLnBrk="1" latinLnBrk="0" hangingPunct="1">
              <a:lnSpc>
                <a:spcPct val="170000"/>
              </a:lnSpc>
              <a:spcBef>
                <a:spcPts val="0"/>
              </a:spcBef>
              <a:spcAft>
                <a:spcPts val="0"/>
              </a:spcAft>
              <a:buClr>
                <a:schemeClr val="lt1"/>
              </a:buClr>
              <a:buSzPts val="4800"/>
              <a:buFont typeface="Arial Black"/>
              <a:buNone/>
              <a:defRPr sz="4800" b="1" i="0" u="none" strike="noStrike" kern="1200" cap="none">
                <a:solidFill>
                  <a:schemeClr val="lt1"/>
                </a:solidFill>
                <a:latin typeface="Arial Black"/>
                <a:ea typeface="Arial Black"/>
                <a:cs typeface="Arial Black"/>
                <a:sym typeface="Arial Black"/>
              </a:defRPr>
            </a:lvl4pPr>
            <a:lvl5pPr marL="2286000" lvl="4" indent="-369189" algn="l" defTabSz="1828800" rtl="0" eaLnBrk="1" latinLnBrk="0" hangingPunct="1">
              <a:lnSpc>
                <a:spcPct val="150000"/>
              </a:lnSpc>
              <a:spcBef>
                <a:spcPts val="0"/>
              </a:spcBef>
              <a:spcAft>
                <a:spcPts val="0"/>
              </a:spcAft>
              <a:buClr>
                <a:srgbClr val="000000"/>
              </a:buClr>
              <a:buSzPts val="2214"/>
              <a:buFont typeface="Arial" panose="020B0604020202020204" pitchFamily="34" charset="0"/>
              <a:buChar char="•"/>
              <a:defRPr sz="3600" kern="1200">
                <a:solidFill>
                  <a:schemeClr val="tx1"/>
                </a:solidFill>
                <a:latin typeface="+mn-lt"/>
                <a:ea typeface="+mn-ea"/>
                <a:cs typeface="+mn-cs"/>
              </a:defRPr>
            </a:lvl5pPr>
            <a:lvl6pPr marL="2743200" lvl="5" indent="-369189" algn="l" defTabSz="1828800" rtl="0" eaLnBrk="1" latinLnBrk="0" hangingPunct="1">
              <a:lnSpc>
                <a:spcPct val="170000"/>
              </a:lnSpc>
              <a:spcBef>
                <a:spcPts val="0"/>
              </a:spcBef>
              <a:spcAft>
                <a:spcPts val="0"/>
              </a:spcAft>
              <a:buClr>
                <a:srgbClr val="000000"/>
              </a:buClr>
              <a:buSzPts val="2214"/>
              <a:buFont typeface="Arial" panose="020B0604020202020204" pitchFamily="34" charset="0"/>
              <a:buChar char="•"/>
              <a:defRPr sz="3600" kern="1200">
                <a:solidFill>
                  <a:schemeClr val="tx1"/>
                </a:solidFill>
                <a:latin typeface="+mn-lt"/>
                <a:ea typeface="+mn-ea"/>
                <a:cs typeface="+mn-cs"/>
              </a:defRPr>
            </a:lvl6pPr>
            <a:lvl7pPr marL="3200400" lvl="6" indent="-369189" algn="l" defTabSz="1828800" rtl="0" eaLnBrk="1" latinLnBrk="0" hangingPunct="1">
              <a:lnSpc>
                <a:spcPct val="170000"/>
              </a:lnSpc>
              <a:spcBef>
                <a:spcPts val="0"/>
              </a:spcBef>
              <a:spcAft>
                <a:spcPts val="0"/>
              </a:spcAft>
              <a:buClr>
                <a:srgbClr val="000000"/>
              </a:buClr>
              <a:buSzPts val="2214"/>
              <a:buFont typeface="Arial" panose="020B0604020202020204" pitchFamily="34" charset="0"/>
              <a:buChar char="•"/>
              <a:defRPr sz="3600" kern="1200">
                <a:solidFill>
                  <a:schemeClr val="tx1"/>
                </a:solidFill>
                <a:latin typeface="+mn-lt"/>
                <a:ea typeface="+mn-ea"/>
                <a:cs typeface="+mn-cs"/>
              </a:defRPr>
            </a:lvl7pPr>
            <a:lvl8pPr marL="3657600" lvl="7" indent="-369189" algn="l" defTabSz="1828800" rtl="0" eaLnBrk="1" latinLnBrk="0" hangingPunct="1">
              <a:lnSpc>
                <a:spcPct val="170000"/>
              </a:lnSpc>
              <a:spcBef>
                <a:spcPts val="0"/>
              </a:spcBef>
              <a:spcAft>
                <a:spcPts val="0"/>
              </a:spcAft>
              <a:buClr>
                <a:srgbClr val="000000"/>
              </a:buClr>
              <a:buSzPts val="2214"/>
              <a:buFont typeface="Arial" panose="020B0604020202020204" pitchFamily="34" charset="0"/>
              <a:buChar char="•"/>
              <a:defRPr sz="3600" kern="1200">
                <a:solidFill>
                  <a:schemeClr val="tx1"/>
                </a:solidFill>
                <a:latin typeface="+mn-lt"/>
                <a:ea typeface="+mn-ea"/>
                <a:cs typeface="+mn-cs"/>
              </a:defRPr>
            </a:lvl8pPr>
            <a:lvl9pPr marL="4114800" lvl="8" indent="-369189" algn="l" defTabSz="1828800" rtl="0" eaLnBrk="1" latinLnBrk="0" hangingPunct="1">
              <a:lnSpc>
                <a:spcPct val="170000"/>
              </a:lnSpc>
              <a:spcBef>
                <a:spcPts val="0"/>
              </a:spcBef>
              <a:spcAft>
                <a:spcPts val="0"/>
              </a:spcAft>
              <a:buClr>
                <a:srgbClr val="000000"/>
              </a:buClr>
              <a:buSzPts val="2214"/>
              <a:buFont typeface="Arial" panose="020B0604020202020204" pitchFamily="34" charset="0"/>
              <a:buChar char="•"/>
              <a:defRPr sz="3600" kern="1200">
                <a:solidFill>
                  <a:schemeClr val="tx1"/>
                </a:solidFill>
                <a:latin typeface="+mn-lt"/>
                <a:ea typeface="+mn-ea"/>
                <a:cs typeface="+mn-cs"/>
              </a:defRPr>
            </a:lvl9pPr>
          </a:lstStyle>
          <a:p>
            <a:pPr algn="ctr"/>
            <a:r>
              <a:rPr lang="en-US" dirty="0"/>
              <a:t>17%</a:t>
            </a:r>
          </a:p>
        </p:txBody>
      </p:sp>
      <p:sp>
        <p:nvSpPr>
          <p:cNvPr id="14" name="Google Shape;64;p34">
            <a:extLst>
              <a:ext uri="{FF2B5EF4-FFF2-40B4-BE49-F238E27FC236}">
                <a16:creationId xmlns:a16="http://schemas.microsoft.com/office/drawing/2014/main" id="{69405211-7D94-934B-9AE1-511FDB392B54}"/>
              </a:ext>
            </a:extLst>
          </p:cNvPr>
          <p:cNvSpPr txBox="1">
            <a:spLocks noGrp="1"/>
          </p:cNvSpPr>
          <p:nvPr>
            <p:ph type="sldNum" idx="12"/>
          </p:nvPr>
        </p:nvSpPr>
        <p:spPr>
          <a:xfrm>
            <a:off x="21117469" y="807640"/>
            <a:ext cx="2060028" cy="1498067"/>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chemeClr val="lt1"/>
              </a:buClr>
              <a:buSzPts val="4800"/>
              <a:buFont typeface="Arial Black"/>
              <a:buNone/>
              <a:defRPr sz="4800" b="0" i="0" u="none" strike="noStrike" cap="none">
                <a:solidFill>
                  <a:schemeClr val="lt1"/>
                </a:solidFill>
                <a:latin typeface="Arial Black"/>
                <a:ea typeface="Arial Black"/>
                <a:cs typeface="Arial Black"/>
                <a:sym typeface="Arial Black"/>
              </a:defRPr>
            </a:lvl1pPr>
            <a:lvl2pPr marL="0" marR="0" lvl="1" indent="0" algn="r">
              <a:lnSpc>
                <a:spcPct val="100000"/>
              </a:lnSpc>
              <a:spcBef>
                <a:spcPts val="0"/>
              </a:spcBef>
              <a:spcAft>
                <a:spcPts val="0"/>
              </a:spcAft>
              <a:buClr>
                <a:schemeClr val="lt1"/>
              </a:buClr>
              <a:buSzPts val="4800"/>
              <a:buFont typeface="Arial Black"/>
              <a:buNone/>
              <a:defRPr sz="4800" b="0" i="0" u="none" strike="noStrike" cap="none">
                <a:solidFill>
                  <a:schemeClr val="lt1"/>
                </a:solidFill>
                <a:latin typeface="Arial Black"/>
                <a:ea typeface="Arial Black"/>
                <a:cs typeface="Arial Black"/>
                <a:sym typeface="Arial Black"/>
              </a:defRPr>
            </a:lvl2pPr>
            <a:lvl3pPr marL="0" marR="0" lvl="2" indent="0" algn="r">
              <a:lnSpc>
                <a:spcPct val="100000"/>
              </a:lnSpc>
              <a:spcBef>
                <a:spcPts val="0"/>
              </a:spcBef>
              <a:spcAft>
                <a:spcPts val="0"/>
              </a:spcAft>
              <a:buClr>
                <a:schemeClr val="lt1"/>
              </a:buClr>
              <a:buSzPts val="4800"/>
              <a:buFont typeface="Arial Black"/>
              <a:buNone/>
              <a:defRPr sz="4800" b="0" i="0" u="none" strike="noStrike" cap="none">
                <a:solidFill>
                  <a:schemeClr val="lt1"/>
                </a:solidFill>
                <a:latin typeface="Arial Black"/>
                <a:ea typeface="Arial Black"/>
                <a:cs typeface="Arial Black"/>
                <a:sym typeface="Arial Black"/>
              </a:defRPr>
            </a:lvl3pPr>
            <a:lvl4pPr marL="0" marR="0" lvl="3" indent="0" algn="r">
              <a:lnSpc>
                <a:spcPct val="100000"/>
              </a:lnSpc>
              <a:spcBef>
                <a:spcPts val="0"/>
              </a:spcBef>
              <a:spcAft>
                <a:spcPts val="0"/>
              </a:spcAft>
              <a:buClr>
                <a:schemeClr val="lt1"/>
              </a:buClr>
              <a:buSzPts val="4800"/>
              <a:buFont typeface="Arial Black"/>
              <a:buNone/>
              <a:defRPr sz="4800" b="0" i="0" u="none" strike="noStrike" cap="none">
                <a:solidFill>
                  <a:schemeClr val="lt1"/>
                </a:solidFill>
                <a:latin typeface="Arial Black"/>
                <a:ea typeface="Arial Black"/>
                <a:cs typeface="Arial Black"/>
                <a:sym typeface="Arial Black"/>
              </a:defRPr>
            </a:lvl4pPr>
            <a:lvl5pPr marL="0" marR="0" lvl="4" indent="0" algn="r">
              <a:lnSpc>
                <a:spcPct val="100000"/>
              </a:lnSpc>
              <a:spcBef>
                <a:spcPts val="0"/>
              </a:spcBef>
              <a:spcAft>
                <a:spcPts val="0"/>
              </a:spcAft>
              <a:buClr>
                <a:schemeClr val="lt1"/>
              </a:buClr>
              <a:buSzPts val="4800"/>
              <a:buFont typeface="Arial Black"/>
              <a:buNone/>
              <a:defRPr sz="4800" b="0" i="0" u="none" strike="noStrike" cap="none">
                <a:solidFill>
                  <a:schemeClr val="lt1"/>
                </a:solidFill>
                <a:latin typeface="Arial Black"/>
                <a:ea typeface="Arial Black"/>
                <a:cs typeface="Arial Black"/>
                <a:sym typeface="Arial Black"/>
              </a:defRPr>
            </a:lvl5pPr>
            <a:lvl6pPr marL="0" marR="0" lvl="5" indent="0" algn="r">
              <a:lnSpc>
                <a:spcPct val="100000"/>
              </a:lnSpc>
              <a:spcBef>
                <a:spcPts val="0"/>
              </a:spcBef>
              <a:spcAft>
                <a:spcPts val="0"/>
              </a:spcAft>
              <a:buClr>
                <a:schemeClr val="lt1"/>
              </a:buClr>
              <a:buSzPts val="4800"/>
              <a:buFont typeface="Arial Black"/>
              <a:buNone/>
              <a:defRPr sz="4800" b="0" i="0" u="none" strike="noStrike" cap="none">
                <a:solidFill>
                  <a:schemeClr val="lt1"/>
                </a:solidFill>
                <a:latin typeface="Arial Black"/>
                <a:ea typeface="Arial Black"/>
                <a:cs typeface="Arial Black"/>
                <a:sym typeface="Arial Black"/>
              </a:defRPr>
            </a:lvl6pPr>
            <a:lvl7pPr marL="0" marR="0" lvl="6" indent="0" algn="r">
              <a:lnSpc>
                <a:spcPct val="100000"/>
              </a:lnSpc>
              <a:spcBef>
                <a:spcPts val="0"/>
              </a:spcBef>
              <a:spcAft>
                <a:spcPts val="0"/>
              </a:spcAft>
              <a:buClr>
                <a:schemeClr val="lt1"/>
              </a:buClr>
              <a:buSzPts val="4800"/>
              <a:buFont typeface="Arial Black"/>
              <a:buNone/>
              <a:defRPr sz="4800" b="0" i="0" u="none" strike="noStrike" cap="none">
                <a:solidFill>
                  <a:schemeClr val="lt1"/>
                </a:solidFill>
                <a:latin typeface="Arial Black"/>
                <a:ea typeface="Arial Black"/>
                <a:cs typeface="Arial Black"/>
                <a:sym typeface="Arial Black"/>
              </a:defRPr>
            </a:lvl7pPr>
            <a:lvl8pPr marL="0" marR="0" lvl="7" indent="0" algn="r">
              <a:lnSpc>
                <a:spcPct val="100000"/>
              </a:lnSpc>
              <a:spcBef>
                <a:spcPts val="0"/>
              </a:spcBef>
              <a:spcAft>
                <a:spcPts val="0"/>
              </a:spcAft>
              <a:buClr>
                <a:schemeClr val="lt1"/>
              </a:buClr>
              <a:buSzPts val="4800"/>
              <a:buFont typeface="Arial Black"/>
              <a:buNone/>
              <a:defRPr sz="4800" b="0" i="0" u="none" strike="noStrike" cap="none">
                <a:solidFill>
                  <a:schemeClr val="lt1"/>
                </a:solidFill>
                <a:latin typeface="Arial Black"/>
                <a:ea typeface="Arial Black"/>
                <a:cs typeface="Arial Black"/>
                <a:sym typeface="Arial Black"/>
              </a:defRPr>
            </a:lvl8pPr>
            <a:lvl9pPr marL="0" marR="0" lvl="8" indent="0" algn="r">
              <a:lnSpc>
                <a:spcPct val="100000"/>
              </a:lnSpc>
              <a:spcBef>
                <a:spcPts val="0"/>
              </a:spcBef>
              <a:spcAft>
                <a:spcPts val="0"/>
              </a:spcAft>
              <a:buClr>
                <a:schemeClr val="lt1"/>
              </a:buClr>
              <a:buSzPts val="4800"/>
              <a:buFont typeface="Arial Black"/>
              <a:buNone/>
              <a:defRPr sz="4800" b="0" i="0" u="none" strike="noStrike" cap="none">
                <a:solidFill>
                  <a:schemeClr val="lt1"/>
                </a:solidFill>
                <a:latin typeface="Arial Black"/>
                <a:ea typeface="Arial Black"/>
                <a:cs typeface="Arial Black"/>
                <a:sym typeface="Arial Black"/>
              </a:defRPr>
            </a:lvl9pPr>
          </a:lstStyle>
          <a:p>
            <a:pPr marL="0" lvl="0" indent="0" algn="r" rtl="0">
              <a:spcBef>
                <a:spcPts val="0"/>
              </a:spcBef>
              <a:spcAft>
                <a:spcPts val="0"/>
              </a:spcAft>
              <a:buNone/>
            </a:pPr>
            <a:fld id="{00000000-1234-1234-1234-123412341234}" type="slidenum">
              <a:rPr lang="en-US"/>
              <a:t>3</a:t>
            </a:fld>
            <a:endParaRPr dirty="0"/>
          </a:p>
        </p:txBody>
      </p:sp>
    </p:spTree>
    <p:extLst>
      <p:ext uri="{BB962C8B-B14F-4D97-AF65-F5344CB8AC3E}">
        <p14:creationId xmlns:p14="http://schemas.microsoft.com/office/powerpoint/2010/main" val="6349185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Google Shape;167;p4">
            <a:extLst>
              <a:ext uri="{FF2B5EF4-FFF2-40B4-BE49-F238E27FC236}">
                <a16:creationId xmlns:a16="http://schemas.microsoft.com/office/drawing/2014/main" id="{EE278B06-D417-404E-956C-C4E744252514}"/>
              </a:ext>
            </a:extLst>
          </p:cNvPr>
          <p:cNvGraphicFramePr>
            <a:graphicFrameLocks/>
          </p:cNvGraphicFramePr>
          <p:nvPr>
            <p:extLst>
              <p:ext uri="{D42A27DB-BD31-4B8C-83A1-F6EECF244321}">
                <p14:modId xmlns:p14="http://schemas.microsoft.com/office/powerpoint/2010/main" val="1382900104"/>
              </p:ext>
            </p:extLst>
          </p:nvPr>
        </p:nvGraphicFramePr>
        <p:xfrm>
          <a:off x="9496425" y="3681413"/>
          <a:ext cx="6353175" cy="63531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Google Shape;168;p4">
            <a:extLst>
              <a:ext uri="{FF2B5EF4-FFF2-40B4-BE49-F238E27FC236}">
                <a16:creationId xmlns:a16="http://schemas.microsoft.com/office/drawing/2014/main" id="{36D6C752-1DD7-6349-B5DC-F22BFEE7FC50}"/>
              </a:ext>
            </a:extLst>
          </p:cNvPr>
          <p:cNvGraphicFramePr>
            <a:graphicFrameLocks/>
          </p:cNvGraphicFramePr>
          <p:nvPr>
            <p:extLst>
              <p:ext uri="{D42A27DB-BD31-4B8C-83A1-F6EECF244321}">
                <p14:modId xmlns:p14="http://schemas.microsoft.com/office/powerpoint/2010/main" val="3313948999"/>
              </p:ext>
            </p:extLst>
          </p:nvPr>
        </p:nvGraphicFramePr>
        <p:xfrm>
          <a:off x="16716375" y="3625850"/>
          <a:ext cx="6410325" cy="6408738"/>
        </p:xfrm>
        <a:graphic>
          <a:graphicData uri="http://schemas.openxmlformats.org/drawingml/2006/chart">
            <c:chart xmlns:c="http://schemas.openxmlformats.org/drawingml/2006/chart" xmlns:r="http://schemas.openxmlformats.org/officeDocument/2006/relationships" r:id="rId3"/>
          </a:graphicData>
        </a:graphic>
      </p:graphicFrame>
      <p:pic>
        <p:nvPicPr>
          <p:cNvPr id="5" name="Google Shape;169;p4" descr="A group of people crossing a street&#10;&#10;Description automatically generated with medium confidence">
            <a:extLst>
              <a:ext uri="{FF2B5EF4-FFF2-40B4-BE49-F238E27FC236}">
                <a16:creationId xmlns:a16="http://schemas.microsoft.com/office/drawing/2014/main" id="{779FEEAF-9808-824D-BDA1-BCFAD9B0E219}"/>
              </a:ext>
            </a:extLst>
          </p:cNvPr>
          <p:cNvPicPr preferRelativeResize="0">
            <a:picLocks/>
          </p:cNvPicPr>
          <p:nvPr/>
        </p:nvPicPr>
        <p:blipFill rotWithShape="1">
          <a:blip r:embed="rId4">
            <a:alphaModFix/>
          </a:blip>
          <a:srcRect/>
          <a:stretch/>
        </p:blipFill>
        <p:spPr>
          <a:xfrm>
            <a:off x="0" y="-3719"/>
            <a:ext cx="8534400" cy="13716000"/>
          </a:xfrm>
          <a:prstGeom prst="rect">
            <a:avLst/>
          </a:prstGeom>
          <a:solidFill>
            <a:schemeClr val="dk1"/>
          </a:solidFill>
          <a:ln>
            <a:noFill/>
          </a:ln>
        </p:spPr>
      </p:pic>
      <p:sp>
        <p:nvSpPr>
          <p:cNvPr id="6" name="Google Shape;170;p4">
            <a:extLst>
              <a:ext uri="{FF2B5EF4-FFF2-40B4-BE49-F238E27FC236}">
                <a16:creationId xmlns:a16="http://schemas.microsoft.com/office/drawing/2014/main" id="{D9E2BE27-7746-A64C-B767-87EE40A9852A}"/>
              </a:ext>
            </a:extLst>
          </p:cNvPr>
          <p:cNvSpPr/>
          <p:nvPr/>
        </p:nvSpPr>
        <p:spPr>
          <a:xfrm>
            <a:off x="0" y="-27782"/>
            <a:ext cx="8534400" cy="13716000"/>
          </a:xfrm>
          <a:prstGeom prst="rect">
            <a:avLst/>
          </a:prstGeom>
          <a:solidFill>
            <a:schemeClr val="dk1">
              <a:alpha val="40000"/>
            </a:schemeClr>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3200"/>
              <a:buFont typeface="Palatino"/>
              <a:buNone/>
            </a:pPr>
            <a:endParaRPr sz="3200" b="0" i="0" u="none" strike="noStrike" cap="none" dirty="0">
              <a:solidFill>
                <a:srgbClr val="FFFFFF"/>
              </a:solidFill>
              <a:latin typeface="Helvetica Neue"/>
              <a:ea typeface="Helvetica Neue"/>
              <a:cs typeface="Helvetica Neue"/>
              <a:sym typeface="Helvetica Neue"/>
            </a:endParaRPr>
          </a:p>
        </p:txBody>
      </p:sp>
      <p:sp>
        <p:nvSpPr>
          <p:cNvPr id="7" name="Google Shape;64;p34">
            <a:extLst>
              <a:ext uri="{FF2B5EF4-FFF2-40B4-BE49-F238E27FC236}">
                <a16:creationId xmlns:a16="http://schemas.microsoft.com/office/drawing/2014/main" id="{0F0823BC-C34E-CC4F-A51B-6DF176D46416}"/>
              </a:ext>
            </a:extLst>
          </p:cNvPr>
          <p:cNvSpPr txBox="1">
            <a:spLocks noGrp="1"/>
          </p:cNvSpPr>
          <p:nvPr>
            <p:ph type="sldNum" idx="12"/>
          </p:nvPr>
        </p:nvSpPr>
        <p:spPr>
          <a:xfrm>
            <a:off x="21117469" y="807640"/>
            <a:ext cx="2060028" cy="1498067"/>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chemeClr val="lt1"/>
              </a:buClr>
              <a:buSzPts val="4800"/>
              <a:buFont typeface="Arial Black"/>
              <a:buNone/>
              <a:defRPr sz="4800" b="0" i="0" u="none" strike="noStrike" cap="none">
                <a:solidFill>
                  <a:schemeClr val="lt1"/>
                </a:solidFill>
                <a:latin typeface="Arial Black"/>
                <a:ea typeface="Arial Black"/>
                <a:cs typeface="Arial Black"/>
                <a:sym typeface="Arial Black"/>
              </a:defRPr>
            </a:lvl1pPr>
            <a:lvl2pPr marL="0" marR="0" lvl="1" indent="0" algn="r">
              <a:lnSpc>
                <a:spcPct val="100000"/>
              </a:lnSpc>
              <a:spcBef>
                <a:spcPts val="0"/>
              </a:spcBef>
              <a:spcAft>
                <a:spcPts val="0"/>
              </a:spcAft>
              <a:buClr>
                <a:schemeClr val="lt1"/>
              </a:buClr>
              <a:buSzPts val="4800"/>
              <a:buFont typeface="Arial Black"/>
              <a:buNone/>
              <a:defRPr sz="4800" b="0" i="0" u="none" strike="noStrike" cap="none">
                <a:solidFill>
                  <a:schemeClr val="lt1"/>
                </a:solidFill>
                <a:latin typeface="Arial Black"/>
                <a:ea typeface="Arial Black"/>
                <a:cs typeface="Arial Black"/>
                <a:sym typeface="Arial Black"/>
              </a:defRPr>
            </a:lvl2pPr>
            <a:lvl3pPr marL="0" marR="0" lvl="2" indent="0" algn="r">
              <a:lnSpc>
                <a:spcPct val="100000"/>
              </a:lnSpc>
              <a:spcBef>
                <a:spcPts val="0"/>
              </a:spcBef>
              <a:spcAft>
                <a:spcPts val="0"/>
              </a:spcAft>
              <a:buClr>
                <a:schemeClr val="lt1"/>
              </a:buClr>
              <a:buSzPts val="4800"/>
              <a:buFont typeface="Arial Black"/>
              <a:buNone/>
              <a:defRPr sz="4800" b="0" i="0" u="none" strike="noStrike" cap="none">
                <a:solidFill>
                  <a:schemeClr val="lt1"/>
                </a:solidFill>
                <a:latin typeface="Arial Black"/>
                <a:ea typeface="Arial Black"/>
                <a:cs typeface="Arial Black"/>
                <a:sym typeface="Arial Black"/>
              </a:defRPr>
            </a:lvl3pPr>
            <a:lvl4pPr marL="0" marR="0" lvl="3" indent="0" algn="r">
              <a:lnSpc>
                <a:spcPct val="100000"/>
              </a:lnSpc>
              <a:spcBef>
                <a:spcPts val="0"/>
              </a:spcBef>
              <a:spcAft>
                <a:spcPts val="0"/>
              </a:spcAft>
              <a:buClr>
                <a:schemeClr val="lt1"/>
              </a:buClr>
              <a:buSzPts val="4800"/>
              <a:buFont typeface="Arial Black"/>
              <a:buNone/>
              <a:defRPr sz="4800" b="0" i="0" u="none" strike="noStrike" cap="none">
                <a:solidFill>
                  <a:schemeClr val="lt1"/>
                </a:solidFill>
                <a:latin typeface="Arial Black"/>
                <a:ea typeface="Arial Black"/>
                <a:cs typeface="Arial Black"/>
                <a:sym typeface="Arial Black"/>
              </a:defRPr>
            </a:lvl4pPr>
            <a:lvl5pPr marL="0" marR="0" lvl="4" indent="0" algn="r">
              <a:lnSpc>
                <a:spcPct val="100000"/>
              </a:lnSpc>
              <a:spcBef>
                <a:spcPts val="0"/>
              </a:spcBef>
              <a:spcAft>
                <a:spcPts val="0"/>
              </a:spcAft>
              <a:buClr>
                <a:schemeClr val="lt1"/>
              </a:buClr>
              <a:buSzPts val="4800"/>
              <a:buFont typeface="Arial Black"/>
              <a:buNone/>
              <a:defRPr sz="4800" b="0" i="0" u="none" strike="noStrike" cap="none">
                <a:solidFill>
                  <a:schemeClr val="lt1"/>
                </a:solidFill>
                <a:latin typeface="Arial Black"/>
                <a:ea typeface="Arial Black"/>
                <a:cs typeface="Arial Black"/>
                <a:sym typeface="Arial Black"/>
              </a:defRPr>
            </a:lvl5pPr>
            <a:lvl6pPr marL="0" marR="0" lvl="5" indent="0" algn="r">
              <a:lnSpc>
                <a:spcPct val="100000"/>
              </a:lnSpc>
              <a:spcBef>
                <a:spcPts val="0"/>
              </a:spcBef>
              <a:spcAft>
                <a:spcPts val="0"/>
              </a:spcAft>
              <a:buClr>
                <a:schemeClr val="lt1"/>
              </a:buClr>
              <a:buSzPts val="4800"/>
              <a:buFont typeface="Arial Black"/>
              <a:buNone/>
              <a:defRPr sz="4800" b="0" i="0" u="none" strike="noStrike" cap="none">
                <a:solidFill>
                  <a:schemeClr val="lt1"/>
                </a:solidFill>
                <a:latin typeface="Arial Black"/>
                <a:ea typeface="Arial Black"/>
                <a:cs typeface="Arial Black"/>
                <a:sym typeface="Arial Black"/>
              </a:defRPr>
            </a:lvl6pPr>
            <a:lvl7pPr marL="0" marR="0" lvl="6" indent="0" algn="r">
              <a:lnSpc>
                <a:spcPct val="100000"/>
              </a:lnSpc>
              <a:spcBef>
                <a:spcPts val="0"/>
              </a:spcBef>
              <a:spcAft>
                <a:spcPts val="0"/>
              </a:spcAft>
              <a:buClr>
                <a:schemeClr val="lt1"/>
              </a:buClr>
              <a:buSzPts val="4800"/>
              <a:buFont typeface="Arial Black"/>
              <a:buNone/>
              <a:defRPr sz="4800" b="0" i="0" u="none" strike="noStrike" cap="none">
                <a:solidFill>
                  <a:schemeClr val="lt1"/>
                </a:solidFill>
                <a:latin typeface="Arial Black"/>
                <a:ea typeface="Arial Black"/>
                <a:cs typeface="Arial Black"/>
                <a:sym typeface="Arial Black"/>
              </a:defRPr>
            </a:lvl7pPr>
            <a:lvl8pPr marL="0" marR="0" lvl="7" indent="0" algn="r">
              <a:lnSpc>
                <a:spcPct val="100000"/>
              </a:lnSpc>
              <a:spcBef>
                <a:spcPts val="0"/>
              </a:spcBef>
              <a:spcAft>
                <a:spcPts val="0"/>
              </a:spcAft>
              <a:buClr>
                <a:schemeClr val="lt1"/>
              </a:buClr>
              <a:buSzPts val="4800"/>
              <a:buFont typeface="Arial Black"/>
              <a:buNone/>
              <a:defRPr sz="4800" b="0" i="0" u="none" strike="noStrike" cap="none">
                <a:solidFill>
                  <a:schemeClr val="lt1"/>
                </a:solidFill>
                <a:latin typeface="Arial Black"/>
                <a:ea typeface="Arial Black"/>
                <a:cs typeface="Arial Black"/>
                <a:sym typeface="Arial Black"/>
              </a:defRPr>
            </a:lvl8pPr>
            <a:lvl9pPr marL="0" marR="0" lvl="8" indent="0" algn="r">
              <a:lnSpc>
                <a:spcPct val="100000"/>
              </a:lnSpc>
              <a:spcBef>
                <a:spcPts val="0"/>
              </a:spcBef>
              <a:spcAft>
                <a:spcPts val="0"/>
              </a:spcAft>
              <a:buClr>
                <a:schemeClr val="lt1"/>
              </a:buClr>
              <a:buSzPts val="4800"/>
              <a:buFont typeface="Arial Black"/>
              <a:buNone/>
              <a:defRPr sz="4800" b="0" i="0" u="none" strike="noStrike" cap="none">
                <a:solidFill>
                  <a:schemeClr val="lt1"/>
                </a:solidFill>
                <a:latin typeface="Arial Black"/>
                <a:ea typeface="Arial Black"/>
                <a:cs typeface="Arial Black"/>
                <a:sym typeface="Arial Black"/>
              </a:defRPr>
            </a:lvl9pPr>
          </a:lstStyle>
          <a:p>
            <a:pPr marL="0" lvl="0" indent="0" algn="r" rtl="0">
              <a:spcBef>
                <a:spcPts val="0"/>
              </a:spcBef>
              <a:spcAft>
                <a:spcPts val="0"/>
              </a:spcAft>
              <a:buNone/>
            </a:pPr>
            <a:fld id="{00000000-1234-1234-1234-123412341234}" type="slidenum">
              <a:rPr lang="en-US"/>
              <a:t>4</a:t>
            </a:fld>
            <a:endParaRPr dirty="0"/>
          </a:p>
        </p:txBody>
      </p:sp>
    </p:spTree>
    <p:extLst>
      <p:ext uri="{BB962C8B-B14F-4D97-AF65-F5344CB8AC3E}">
        <p14:creationId xmlns:p14="http://schemas.microsoft.com/office/powerpoint/2010/main" val="40854793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CAE5976-C769-ED4B-8CA8-AFEF84FDE63D}"/>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0"/>
            <a:ext cx="24404086" cy="13716000"/>
          </a:xfrm>
          <a:prstGeom prst="rect">
            <a:avLst/>
          </a:prstGeom>
        </p:spPr>
      </p:pic>
      <p:sp>
        <p:nvSpPr>
          <p:cNvPr id="5" name="Google Shape;150;p2">
            <a:extLst>
              <a:ext uri="{FF2B5EF4-FFF2-40B4-BE49-F238E27FC236}">
                <a16:creationId xmlns:a16="http://schemas.microsoft.com/office/drawing/2014/main" id="{15271F72-CBD6-AD46-9A17-E47E60954C8D}"/>
              </a:ext>
            </a:extLst>
          </p:cNvPr>
          <p:cNvSpPr/>
          <p:nvPr/>
        </p:nvSpPr>
        <p:spPr>
          <a:xfrm>
            <a:off x="-2" y="0"/>
            <a:ext cx="24384000" cy="13716000"/>
          </a:xfrm>
          <a:prstGeom prst="rect">
            <a:avLst/>
          </a:prstGeom>
          <a:solidFill>
            <a:schemeClr val="dk1">
              <a:alpha val="23638"/>
            </a:schemeClr>
          </a:solidFill>
          <a:ln>
            <a:noFill/>
          </a:ln>
        </p:spPr>
        <p:txBody>
          <a:bodyPr spcFirstLastPara="1" wrap="square" lIns="0" tIns="0" rIns="0" bIns="0" anchor="ctr" anchorCtr="0">
            <a:noAutofit/>
          </a:bodyPr>
          <a:lstStyle/>
          <a:p>
            <a:pPr lvl="0" algn="ctr">
              <a:buClr>
                <a:srgbClr val="000000"/>
              </a:buClr>
              <a:buSzPts val="3200"/>
            </a:pPr>
            <a:endParaRPr sz="3200" b="0" i="0" u="none" strike="noStrike" cap="none" dirty="0">
              <a:solidFill>
                <a:srgbClr val="FFFFFF"/>
              </a:solidFill>
              <a:latin typeface="Helvetica Neue"/>
              <a:ea typeface="Helvetica Neue"/>
              <a:cs typeface="Helvetica Neue"/>
              <a:sym typeface="Helvetica Neue"/>
            </a:endParaRPr>
          </a:p>
        </p:txBody>
      </p:sp>
      <p:sp>
        <p:nvSpPr>
          <p:cNvPr id="2" name="Title 1">
            <a:extLst>
              <a:ext uri="{FF2B5EF4-FFF2-40B4-BE49-F238E27FC236}">
                <a16:creationId xmlns:a16="http://schemas.microsoft.com/office/drawing/2014/main" id="{CD0A76FC-33E2-6445-85C7-FB3214027608}"/>
              </a:ext>
            </a:extLst>
          </p:cNvPr>
          <p:cNvSpPr>
            <a:spLocks noGrp="1"/>
          </p:cNvSpPr>
          <p:nvPr>
            <p:ph type="title"/>
          </p:nvPr>
        </p:nvSpPr>
        <p:spPr/>
        <p:txBody>
          <a:bodyPr/>
          <a:lstStyle/>
          <a:p>
            <a:r>
              <a:rPr lang="en-US" dirty="0"/>
              <a:t>Back to School</a:t>
            </a:r>
          </a:p>
        </p:txBody>
      </p:sp>
      <p:sp>
        <p:nvSpPr>
          <p:cNvPr id="4" name="Google Shape;64;p34">
            <a:extLst>
              <a:ext uri="{FF2B5EF4-FFF2-40B4-BE49-F238E27FC236}">
                <a16:creationId xmlns:a16="http://schemas.microsoft.com/office/drawing/2014/main" id="{EA9D9798-09EE-3B4F-A657-06D834DD4686}"/>
              </a:ext>
            </a:extLst>
          </p:cNvPr>
          <p:cNvSpPr txBox="1">
            <a:spLocks/>
          </p:cNvSpPr>
          <p:nvPr/>
        </p:nvSpPr>
        <p:spPr>
          <a:xfrm>
            <a:off x="21117469" y="807640"/>
            <a:ext cx="2060028" cy="1498067"/>
          </a:xfrm>
          <a:prstGeom prst="rect">
            <a:avLst/>
          </a:prstGeom>
          <a:noFill/>
          <a:ln>
            <a:noFill/>
          </a:ln>
        </p:spPr>
        <p:txBody>
          <a:bodyPr spcFirstLastPara="1" wrap="square" lIns="0" tIns="0" rIns="0" bIns="0" anchor="t" anchorCtr="0">
            <a:noAutofit/>
          </a:bodyPr>
          <a:lstStyle>
            <a:defPPr>
              <a:defRPr lang="en-US"/>
            </a:defPPr>
            <a:lvl1pPr marL="0" marR="0" lvl="0"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1pPr>
            <a:lvl2pPr marL="0" marR="0" lvl="1"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2pPr>
            <a:lvl3pPr marL="0" marR="0" lvl="2"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3pPr>
            <a:lvl4pPr marL="0" marR="0" lvl="3"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4pPr>
            <a:lvl5pPr marL="0" marR="0" lvl="4"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5pPr>
            <a:lvl6pPr marL="0" marR="0" lvl="5"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6pPr>
            <a:lvl7pPr marL="0" marR="0" lvl="6"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7pPr>
            <a:lvl8pPr marL="0" marR="0" lvl="7"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8pPr>
            <a:lvl9pPr marL="0" marR="0" lvl="8"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9pPr>
          </a:lstStyle>
          <a:p>
            <a:fld id="{00000000-1234-1234-1234-123412341234}" type="slidenum">
              <a:rPr lang="en-US" smtClean="0"/>
              <a:pPr/>
              <a:t>5</a:t>
            </a:fld>
            <a:endParaRPr lang="en-US" dirty="0"/>
          </a:p>
        </p:txBody>
      </p:sp>
      <p:pic>
        <p:nvPicPr>
          <p:cNvPr id="6" name="Google Shape;17;p43">
            <a:extLst>
              <a:ext uri="{FF2B5EF4-FFF2-40B4-BE49-F238E27FC236}">
                <a16:creationId xmlns:a16="http://schemas.microsoft.com/office/drawing/2014/main" id="{6FBD5B01-7709-2F44-A5EB-DF0B6FF969DF}"/>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206495" y="5481328"/>
            <a:ext cx="3670305" cy="183975"/>
          </a:xfrm>
          <a:prstGeom prst="rect">
            <a:avLst/>
          </a:prstGeom>
          <a:noFill/>
          <a:ln>
            <a:noFill/>
          </a:ln>
        </p:spPr>
      </p:pic>
    </p:spTree>
    <p:extLst>
      <p:ext uri="{BB962C8B-B14F-4D97-AF65-F5344CB8AC3E}">
        <p14:creationId xmlns:p14="http://schemas.microsoft.com/office/powerpoint/2010/main" val="15112789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64;p34">
            <a:extLst>
              <a:ext uri="{FF2B5EF4-FFF2-40B4-BE49-F238E27FC236}">
                <a16:creationId xmlns:a16="http://schemas.microsoft.com/office/drawing/2014/main" id="{A82430D4-6BA1-314F-AF77-8B5D2EC247A9}"/>
              </a:ext>
            </a:extLst>
          </p:cNvPr>
          <p:cNvSpPr txBox="1">
            <a:spLocks/>
          </p:cNvSpPr>
          <p:nvPr/>
        </p:nvSpPr>
        <p:spPr>
          <a:xfrm>
            <a:off x="21117469" y="807640"/>
            <a:ext cx="2060028" cy="1498067"/>
          </a:xfrm>
          <a:prstGeom prst="rect">
            <a:avLst/>
          </a:prstGeom>
          <a:noFill/>
          <a:ln>
            <a:noFill/>
          </a:ln>
        </p:spPr>
        <p:txBody>
          <a:bodyPr spcFirstLastPara="1" wrap="square" lIns="0" tIns="0" rIns="0" bIns="0" anchor="t" anchorCtr="0">
            <a:noAutofit/>
          </a:bodyPr>
          <a:lstStyle>
            <a:defPPr>
              <a:defRPr lang="en-US"/>
            </a:defPPr>
            <a:lvl1pPr marL="0" marR="0" lvl="0"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1pPr>
            <a:lvl2pPr marL="0" marR="0" lvl="1"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2pPr>
            <a:lvl3pPr marL="0" marR="0" lvl="2"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3pPr>
            <a:lvl4pPr marL="0" marR="0" lvl="3"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4pPr>
            <a:lvl5pPr marL="0" marR="0" lvl="4"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5pPr>
            <a:lvl6pPr marL="0" marR="0" lvl="5"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6pPr>
            <a:lvl7pPr marL="0" marR="0" lvl="6"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7pPr>
            <a:lvl8pPr marL="0" marR="0" lvl="7"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8pPr>
            <a:lvl9pPr marL="0" marR="0" lvl="8"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9pPr>
          </a:lstStyle>
          <a:p>
            <a:fld id="{00000000-1234-1234-1234-123412341234}" type="slidenum">
              <a:rPr lang="en-US" smtClean="0">
                <a:solidFill>
                  <a:schemeClr val="tx1"/>
                </a:solidFill>
              </a:rPr>
              <a:pPr/>
              <a:t>6</a:t>
            </a:fld>
            <a:endParaRPr lang="en-US" dirty="0">
              <a:solidFill>
                <a:schemeClr val="tx1"/>
              </a:solidFill>
            </a:endParaRPr>
          </a:p>
        </p:txBody>
      </p:sp>
      <p:sp>
        <p:nvSpPr>
          <p:cNvPr id="8" name="Google Shape;187;p53">
            <a:extLst>
              <a:ext uri="{FF2B5EF4-FFF2-40B4-BE49-F238E27FC236}">
                <a16:creationId xmlns:a16="http://schemas.microsoft.com/office/drawing/2014/main" id="{7FC6D90A-E83D-3245-8224-E15A2B341DF0}"/>
              </a:ext>
            </a:extLst>
          </p:cNvPr>
          <p:cNvSpPr txBox="1">
            <a:spLocks noGrp="1"/>
          </p:cNvSpPr>
          <p:nvPr>
            <p:ph type="body" idx="1"/>
          </p:nvPr>
        </p:nvSpPr>
        <p:spPr>
          <a:xfrm>
            <a:off x="1206499" y="1382778"/>
            <a:ext cx="18224502" cy="2814657"/>
          </a:xfrm>
          <a:prstGeom prst="rect">
            <a:avLst/>
          </a:prstGeom>
          <a:noFill/>
          <a:ln>
            <a:noFill/>
          </a:ln>
        </p:spPr>
        <p:txBody>
          <a:bodyPr spcFirstLastPara="1" wrap="square" lIns="0" tIns="0" rIns="0" bIns="0" anchor="t" anchorCtr="0">
            <a:noAutofit/>
          </a:bodyPr>
          <a:lstStyle/>
          <a:p>
            <a:pPr marL="0" lvl="0" indent="0"/>
            <a:r>
              <a:rPr lang="en-US" dirty="0"/>
              <a:t>As Americans prepare for the start of a new school year, many have gotten a jump start on back-to-school shopping, with 37% of their planned purchases already completed. Looking forward, children will command the lion’s share of the purchasing but are not the only consideration on back-to-school shoppers minds.</a:t>
            </a:r>
            <a:endParaRPr dirty="0"/>
          </a:p>
        </p:txBody>
      </p:sp>
      <p:sp>
        <p:nvSpPr>
          <p:cNvPr id="9" name="Google Shape;188;p53">
            <a:extLst>
              <a:ext uri="{FF2B5EF4-FFF2-40B4-BE49-F238E27FC236}">
                <a16:creationId xmlns:a16="http://schemas.microsoft.com/office/drawing/2014/main" id="{D1AA678B-67BE-AE41-BA48-ECA52B92AC28}"/>
              </a:ext>
            </a:extLst>
          </p:cNvPr>
          <p:cNvSpPr txBox="1">
            <a:spLocks noGrp="1"/>
          </p:cNvSpPr>
          <p:nvPr>
            <p:ph type="body" idx="3"/>
          </p:nvPr>
        </p:nvSpPr>
        <p:spPr>
          <a:xfrm>
            <a:off x="1206499" y="12388695"/>
            <a:ext cx="12731174" cy="634578"/>
          </a:xfrm>
          <a:prstGeom prst="rect">
            <a:avLst/>
          </a:prstGeom>
          <a:noFill/>
          <a:ln>
            <a:noFill/>
          </a:ln>
        </p:spPr>
        <p:txBody>
          <a:bodyPr spcFirstLastPara="1" wrap="square" lIns="0" tIns="0" rIns="0" bIns="0" anchor="t" anchorCtr="0">
            <a:noAutofit/>
          </a:bodyPr>
          <a:lstStyle/>
          <a:p>
            <a:pPr marL="0" indent="0">
              <a:lnSpc>
                <a:spcPct val="100000"/>
              </a:lnSpc>
            </a:pPr>
            <a:r>
              <a:rPr lang="en-US" dirty="0"/>
              <a:t>What percent of back-to-school shopping have you already completed?</a:t>
            </a:r>
          </a:p>
          <a:p>
            <a:pPr marL="0" indent="0">
              <a:lnSpc>
                <a:spcPct val="100000"/>
              </a:lnSpc>
            </a:pPr>
            <a:r>
              <a:rPr lang="en-US" dirty="0"/>
              <a:t>For whom will you be buying back-to-school supplies or apparel? Select all that apply.</a:t>
            </a:r>
          </a:p>
        </p:txBody>
      </p:sp>
      <p:graphicFrame>
        <p:nvGraphicFramePr>
          <p:cNvPr id="13" name="Chart 12">
            <a:extLst>
              <a:ext uri="{FF2B5EF4-FFF2-40B4-BE49-F238E27FC236}">
                <a16:creationId xmlns:a16="http://schemas.microsoft.com/office/drawing/2014/main" id="{A1A25749-C1E0-D01E-AC5E-47394FDAEAD0}"/>
              </a:ext>
            </a:extLst>
          </p:cNvPr>
          <p:cNvGraphicFramePr/>
          <p:nvPr>
            <p:extLst>
              <p:ext uri="{D42A27DB-BD31-4B8C-83A1-F6EECF244321}">
                <p14:modId xmlns:p14="http://schemas.microsoft.com/office/powerpoint/2010/main" val="3174370937"/>
              </p:ext>
            </p:extLst>
          </p:nvPr>
        </p:nvGraphicFramePr>
        <p:xfrm>
          <a:off x="523875" y="4764809"/>
          <a:ext cx="10119537" cy="700241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Google Shape;186;p53">
            <a:extLst>
              <a:ext uri="{FF2B5EF4-FFF2-40B4-BE49-F238E27FC236}">
                <a16:creationId xmlns:a16="http://schemas.microsoft.com/office/drawing/2014/main" id="{16254B2E-7217-30D0-EF4E-55B385CB829D}"/>
              </a:ext>
            </a:extLst>
          </p:cNvPr>
          <p:cNvGraphicFramePr>
            <a:graphicFrameLocks noGrp="1"/>
          </p:cNvGraphicFramePr>
          <p:nvPr>
            <p:ph type="chart" idx="2"/>
            <p:extLst>
              <p:ext uri="{D42A27DB-BD31-4B8C-83A1-F6EECF244321}">
                <p14:modId xmlns:p14="http://schemas.microsoft.com/office/powerpoint/2010/main" val="2377671196"/>
              </p:ext>
            </p:extLst>
          </p:nvPr>
        </p:nvGraphicFramePr>
        <p:xfrm>
          <a:off x="10525127" y="4737099"/>
          <a:ext cx="12961972" cy="7311957"/>
        </p:xfrm>
        <a:graphic>
          <a:graphicData uri="http://schemas.openxmlformats.org/drawingml/2006/chart">
            <c:chart xmlns:c="http://schemas.openxmlformats.org/drawingml/2006/chart" xmlns:r="http://schemas.openxmlformats.org/officeDocument/2006/relationships" r:id="rId4"/>
          </a:graphicData>
        </a:graphic>
      </p:graphicFrame>
      <p:sp>
        <p:nvSpPr>
          <p:cNvPr id="16" name="Slide Number Placeholder 15">
            <a:extLst>
              <a:ext uri="{FF2B5EF4-FFF2-40B4-BE49-F238E27FC236}">
                <a16:creationId xmlns:a16="http://schemas.microsoft.com/office/drawing/2014/main" id="{15914FA1-0F93-AA48-D222-65535F2DD77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6</a:t>
            </a:fld>
            <a:endParaRPr lang="en-US" dirty="0"/>
          </a:p>
        </p:txBody>
      </p:sp>
    </p:spTree>
    <p:extLst>
      <p:ext uri="{BB962C8B-B14F-4D97-AF65-F5344CB8AC3E}">
        <p14:creationId xmlns:p14="http://schemas.microsoft.com/office/powerpoint/2010/main" val="9511646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person, indoor, marketplace, standing&#10;&#10;Description automatically generated">
            <a:extLst>
              <a:ext uri="{FF2B5EF4-FFF2-40B4-BE49-F238E27FC236}">
                <a16:creationId xmlns:a16="http://schemas.microsoft.com/office/drawing/2014/main" id="{C67643C8-4F08-A55C-403E-6637835B98C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3205636" y="0"/>
            <a:ext cx="11178364" cy="13716000"/>
          </a:xfrm>
          <a:prstGeom prst="rect">
            <a:avLst/>
          </a:prstGeom>
        </p:spPr>
      </p:pic>
      <p:sp>
        <p:nvSpPr>
          <p:cNvPr id="4" name="Text Placeholder 3">
            <a:extLst>
              <a:ext uri="{FF2B5EF4-FFF2-40B4-BE49-F238E27FC236}">
                <a16:creationId xmlns:a16="http://schemas.microsoft.com/office/drawing/2014/main" id="{05FCC5D9-3497-52BE-3491-0F4A560D8F65}"/>
              </a:ext>
            </a:extLst>
          </p:cNvPr>
          <p:cNvSpPr>
            <a:spLocks noGrp="1"/>
          </p:cNvSpPr>
          <p:nvPr>
            <p:ph type="body" idx="3"/>
          </p:nvPr>
        </p:nvSpPr>
        <p:spPr/>
        <p:txBody>
          <a:bodyPr/>
          <a:lstStyle/>
          <a:p>
            <a:r>
              <a:rPr lang="en-US" dirty="0"/>
              <a:t>How much do you expect to spend on back-to-school items?</a:t>
            </a:r>
          </a:p>
        </p:txBody>
      </p:sp>
      <p:graphicFrame>
        <p:nvGraphicFramePr>
          <p:cNvPr id="5" name="Chart 4">
            <a:extLst>
              <a:ext uri="{FF2B5EF4-FFF2-40B4-BE49-F238E27FC236}">
                <a16:creationId xmlns:a16="http://schemas.microsoft.com/office/drawing/2014/main" id="{AD504CC7-8135-DB1F-49CF-40A81182EF2B}"/>
              </a:ext>
            </a:extLst>
          </p:cNvPr>
          <p:cNvGraphicFramePr>
            <a:graphicFrameLocks/>
          </p:cNvGraphicFramePr>
          <p:nvPr>
            <p:extLst>
              <p:ext uri="{D42A27DB-BD31-4B8C-83A1-F6EECF244321}">
                <p14:modId xmlns:p14="http://schemas.microsoft.com/office/powerpoint/2010/main" val="2003385354"/>
              </p:ext>
            </p:extLst>
          </p:nvPr>
        </p:nvGraphicFramePr>
        <p:xfrm>
          <a:off x="763588" y="5915025"/>
          <a:ext cx="11780837" cy="6416520"/>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a:extLst>
              <a:ext uri="{FF2B5EF4-FFF2-40B4-BE49-F238E27FC236}">
                <a16:creationId xmlns:a16="http://schemas.microsoft.com/office/drawing/2014/main" id="{D6A6FD22-10F0-9507-4737-DF6C1BE4CBBE}"/>
              </a:ext>
            </a:extLst>
          </p:cNvPr>
          <p:cNvSpPr txBox="1"/>
          <p:nvPr/>
        </p:nvSpPr>
        <p:spPr>
          <a:xfrm>
            <a:off x="877888" y="1494264"/>
            <a:ext cx="11780836" cy="3785652"/>
          </a:xfrm>
          <a:prstGeom prst="rect">
            <a:avLst/>
          </a:prstGeom>
          <a:noFill/>
        </p:spPr>
        <p:txBody>
          <a:bodyPr wrap="square">
            <a:spAutoFit/>
          </a:bodyPr>
          <a:lstStyle/>
          <a:p>
            <a:r>
              <a:rPr lang="en-US" sz="4000" b="1" dirty="0">
                <a:latin typeface="Arial Black" panose="020B0604020202020204" pitchFamily="34" charset="0"/>
                <a:cs typeface="Arial Black" panose="020B0604020202020204" pitchFamily="34" charset="0"/>
              </a:rPr>
              <a:t>Not surprisingly, with inflation continuing to dominate the news cycle, planned spending is up this year. 70% plan to spend at least $200 and the share of people that plan to spend $500 or more has climbed to 25% in 2022.</a:t>
            </a:r>
          </a:p>
        </p:txBody>
      </p:sp>
      <p:sp>
        <p:nvSpPr>
          <p:cNvPr id="9" name="Google Shape;150;p2">
            <a:extLst>
              <a:ext uri="{FF2B5EF4-FFF2-40B4-BE49-F238E27FC236}">
                <a16:creationId xmlns:a16="http://schemas.microsoft.com/office/drawing/2014/main" id="{E0F9CB99-063F-6E0C-ABBA-A22A20BA8CC7}"/>
              </a:ext>
            </a:extLst>
          </p:cNvPr>
          <p:cNvSpPr/>
          <p:nvPr/>
        </p:nvSpPr>
        <p:spPr>
          <a:xfrm>
            <a:off x="13205637" y="-15590"/>
            <a:ext cx="11178364" cy="13731590"/>
          </a:xfrm>
          <a:prstGeom prst="rect">
            <a:avLst/>
          </a:prstGeom>
          <a:solidFill>
            <a:schemeClr val="dk1">
              <a:alpha val="19000"/>
            </a:schemeClr>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3200"/>
              <a:buFont typeface="Palatino"/>
              <a:buNone/>
            </a:pPr>
            <a:endParaRPr sz="3200" b="0" i="0" u="none" strike="noStrike" cap="none" dirty="0">
              <a:solidFill>
                <a:srgbClr val="FFFFFF"/>
              </a:solidFill>
              <a:latin typeface="Helvetica Neue"/>
              <a:ea typeface="Helvetica Neue"/>
              <a:cs typeface="Helvetica Neue"/>
              <a:sym typeface="Helvetica Neue"/>
            </a:endParaRPr>
          </a:p>
        </p:txBody>
      </p:sp>
      <p:sp>
        <p:nvSpPr>
          <p:cNvPr id="12" name="Slide Number Placeholder 11">
            <a:extLst>
              <a:ext uri="{FF2B5EF4-FFF2-40B4-BE49-F238E27FC236}">
                <a16:creationId xmlns:a16="http://schemas.microsoft.com/office/drawing/2014/main" id="{93208CAE-831F-5523-F95A-4887C837538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7</a:t>
            </a:fld>
            <a:endParaRPr lang="en-US" dirty="0"/>
          </a:p>
        </p:txBody>
      </p:sp>
    </p:spTree>
    <p:extLst>
      <p:ext uri="{BB962C8B-B14F-4D97-AF65-F5344CB8AC3E}">
        <p14:creationId xmlns:p14="http://schemas.microsoft.com/office/powerpoint/2010/main" val="17229185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64;p34">
            <a:extLst>
              <a:ext uri="{FF2B5EF4-FFF2-40B4-BE49-F238E27FC236}">
                <a16:creationId xmlns:a16="http://schemas.microsoft.com/office/drawing/2014/main" id="{A82430D4-6BA1-314F-AF77-8B5D2EC247A9}"/>
              </a:ext>
            </a:extLst>
          </p:cNvPr>
          <p:cNvSpPr txBox="1">
            <a:spLocks/>
          </p:cNvSpPr>
          <p:nvPr/>
        </p:nvSpPr>
        <p:spPr>
          <a:xfrm>
            <a:off x="21117469" y="807640"/>
            <a:ext cx="2060028" cy="1498067"/>
          </a:xfrm>
          <a:prstGeom prst="rect">
            <a:avLst/>
          </a:prstGeom>
          <a:noFill/>
          <a:ln>
            <a:noFill/>
          </a:ln>
        </p:spPr>
        <p:txBody>
          <a:bodyPr spcFirstLastPara="1" wrap="square" lIns="0" tIns="0" rIns="0" bIns="0" anchor="t" anchorCtr="0">
            <a:noAutofit/>
          </a:bodyPr>
          <a:lstStyle>
            <a:defPPr>
              <a:defRPr lang="en-US"/>
            </a:defPPr>
            <a:lvl1pPr marL="0" marR="0" lvl="0"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1pPr>
            <a:lvl2pPr marL="0" marR="0" lvl="1"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2pPr>
            <a:lvl3pPr marL="0" marR="0" lvl="2"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3pPr>
            <a:lvl4pPr marL="0" marR="0" lvl="3"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4pPr>
            <a:lvl5pPr marL="0" marR="0" lvl="4"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5pPr>
            <a:lvl6pPr marL="0" marR="0" lvl="5"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6pPr>
            <a:lvl7pPr marL="0" marR="0" lvl="6"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7pPr>
            <a:lvl8pPr marL="0" marR="0" lvl="7"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8pPr>
            <a:lvl9pPr marL="0" marR="0" lvl="8"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9pPr>
          </a:lstStyle>
          <a:p>
            <a:fld id="{00000000-1234-1234-1234-123412341234}" type="slidenum">
              <a:rPr lang="en-US" smtClean="0">
                <a:solidFill>
                  <a:schemeClr val="tx1"/>
                </a:solidFill>
              </a:rPr>
              <a:pPr/>
              <a:t>8</a:t>
            </a:fld>
            <a:endParaRPr lang="en-US" dirty="0">
              <a:solidFill>
                <a:schemeClr val="tx1"/>
              </a:solidFill>
            </a:endParaRPr>
          </a:p>
        </p:txBody>
      </p:sp>
      <p:graphicFrame>
        <p:nvGraphicFramePr>
          <p:cNvPr id="6" name="Google Shape;186;p53">
            <a:extLst>
              <a:ext uri="{FF2B5EF4-FFF2-40B4-BE49-F238E27FC236}">
                <a16:creationId xmlns:a16="http://schemas.microsoft.com/office/drawing/2014/main" id="{4F2990B6-BC31-BE45-8DF4-BE8759DBC5CC}"/>
              </a:ext>
            </a:extLst>
          </p:cNvPr>
          <p:cNvGraphicFramePr>
            <a:graphicFrameLocks noGrp="1"/>
          </p:cNvGraphicFramePr>
          <p:nvPr>
            <p:ph type="chart" idx="2"/>
            <p:extLst>
              <p:ext uri="{D42A27DB-BD31-4B8C-83A1-F6EECF244321}">
                <p14:modId xmlns:p14="http://schemas.microsoft.com/office/powerpoint/2010/main" val="1225925196"/>
              </p:ext>
            </p:extLst>
          </p:nvPr>
        </p:nvGraphicFramePr>
        <p:xfrm>
          <a:off x="1206500" y="4029075"/>
          <a:ext cx="21971000" cy="7829550"/>
        </p:xfrm>
        <a:graphic>
          <a:graphicData uri="http://schemas.openxmlformats.org/drawingml/2006/chart">
            <c:chart xmlns:c="http://schemas.openxmlformats.org/drawingml/2006/chart" xmlns:r="http://schemas.openxmlformats.org/officeDocument/2006/relationships" r:id="rId3"/>
          </a:graphicData>
        </a:graphic>
      </p:graphicFrame>
      <p:sp>
        <p:nvSpPr>
          <p:cNvPr id="8" name="Google Shape;187;p53">
            <a:extLst>
              <a:ext uri="{FF2B5EF4-FFF2-40B4-BE49-F238E27FC236}">
                <a16:creationId xmlns:a16="http://schemas.microsoft.com/office/drawing/2014/main" id="{7FC6D90A-E83D-3245-8224-E15A2B341DF0}"/>
              </a:ext>
            </a:extLst>
          </p:cNvPr>
          <p:cNvSpPr txBox="1">
            <a:spLocks noGrp="1"/>
          </p:cNvSpPr>
          <p:nvPr>
            <p:ph type="body" idx="1"/>
          </p:nvPr>
        </p:nvSpPr>
        <p:spPr>
          <a:xfrm>
            <a:off x="1206496" y="1597715"/>
            <a:ext cx="16652880" cy="1902931"/>
          </a:xfrm>
          <a:prstGeom prst="rect">
            <a:avLst/>
          </a:prstGeom>
          <a:noFill/>
          <a:ln>
            <a:noFill/>
          </a:ln>
        </p:spPr>
        <p:txBody>
          <a:bodyPr spcFirstLastPara="1" wrap="square" lIns="0" tIns="0" rIns="0" bIns="0" anchor="t" anchorCtr="0">
            <a:noAutofit/>
          </a:bodyPr>
          <a:lstStyle/>
          <a:p>
            <a:pPr marL="0" indent="0"/>
            <a:r>
              <a:rPr lang="en-US" dirty="0"/>
              <a:t>And 67% have delayed purchasing products across other general categories in an effort to get better deals through back-to-school sales.</a:t>
            </a:r>
          </a:p>
          <a:p>
            <a:pPr marL="0" lvl="0" indent="0" algn="l" rtl="0">
              <a:lnSpc>
                <a:spcPct val="90000"/>
              </a:lnSpc>
              <a:spcBef>
                <a:spcPts val="0"/>
              </a:spcBef>
              <a:spcAft>
                <a:spcPts val="0"/>
              </a:spcAft>
              <a:buClr>
                <a:schemeClr val="dk1"/>
              </a:buClr>
              <a:buSzPts val="4920"/>
              <a:buFont typeface="Arial Black"/>
              <a:buNone/>
            </a:pPr>
            <a:endParaRPr dirty="0"/>
          </a:p>
        </p:txBody>
      </p:sp>
      <p:sp>
        <p:nvSpPr>
          <p:cNvPr id="9" name="Google Shape;188;p53">
            <a:extLst>
              <a:ext uri="{FF2B5EF4-FFF2-40B4-BE49-F238E27FC236}">
                <a16:creationId xmlns:a16="http://schemas.microsoft.com/office/drawing/2014/main" id="{D1AA678B-67BE-AE41-BA48-ECA52B92AC28}"/>
              </a:ext>
            </a:extLst>
          </p:cNvPr>
          <p:cNvSpPr txBox="1">
            <a:spLocks noGrp="1"/>
          </p:cNvSpPr>
          <p:nvPr>
            <p:ph type="body" idx="3"/>
          </p:nvPr>
        </p:nvSpPr>
        <p:spPr>
          <a:xfrm>
            <a:off x="1206499" y="12388695"/>
            <a:ext cx="12136968" cy="593725"/>
          </a:xfrm>
          <a:prstGeom prst="rect">
            <a:avLst/>
          </a:prstGeom>
          <a:noFill/>
          <a:ln>
            <a:noFill/>
          </a:ln>
        </p:spPr>
        <p:txBody>
          <a:bodyPr spcFirstLastPara="1" wrap="square" lIns="0" tIns="0" rIns="0" bIns="0" anchor="t" anchorCtr="0">
            <a:noAutofit/>
          </a:bodyPr>
          <a:lstStyle/>
          <a:p>
            <a:pPr marL="0" indent="0">
              <a:lnSpc>
                <a:spcPct val="100000"/>
              </a:lnSpc>
            </a:pPr>
            <a:r>
              <a:rPr lang="en-US" dirty="0"/>
              <a:t>Are there other purchases you’ve been planning but are waiting for back-to-school sales to get the best possible price?</a:t>
            </a:r>
          </a:p>
        </p:txBody>
      </p:sp>
      <p:sp>
        <p:nvSpPr>
          <p:cNvPr id="2" name="Slide Number Placeholder 1">
            <a:extLst>
              <a:ext uri="{FF2B5EF4-FFF2-40B4-BE49-F238E27FC236}">
                <a16:creationId xmlns:a16="http://schemas.microsoft.com/office/drawing/2014/main" id="{D28B7475-9DB0-50CA-BA26-4DA6094D688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8</a:t>
            </a:fld>
            <a:endParaRPr lang="en-US" dirty="0"/>
          </a:p>
        </p:txBody>
      </p:sp>
    </p:spTree>
    <p:extLst>
      <p:ext uri="{BB962C8B-B14F-4D97-AF65-F5344CB8AC3E}">
        <p14:creationId xmlns:p14="http://schemas.microsoft.com/office/powerpoint/2010/main" val="42929281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933F432-2D05-A0EF-ACE2-3E68E612225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9</a:t>
            </a:fld>
            <a:endParaRPr lang="en-US" dirty="0"/>
          </a:p>
        </p:txBody>
      </p:sp>
      <p:sp>
        <p:nvSpPr>
          <p:cNvPr id="5" name="Text Placeholder 4">
            <a:extLst>
              <a:ext uri="{FF2B5EF4-FFF2-40B4-BE49-F238E27FC236}">
                <a16:creationId xmlns:a16="http://schemas.microsoft.com/office/drawing/2014/main" id="{B3346E01-66C1-2CB2-CDAA-6940D4BBEDC6}"/>
              </a:ext>
            </a:extLst>
          </p:cNvPr>
          <p:cNvSpPr>
            <a:spLocks noGrp="1"/>
          </p:cNvSpPr>
          <p:nvPr>
            <p:ph type="body" idx="3"/>
          </p:nvPr>
        </p:nvSpPr>
        <p:spPr/>
        <p:txBody>
          <a:bodyPr/>
          <a:lstStyle/>
          <a:p>
            <a:pPr marL="228600" indent="0">
              <a:lnSpc>
                <a:spcPct val="100000"/>
              </a:lnSpc>
            </a:pPr>
            <a:r>
              <a:rPr lang="en-US" dirty="0"/>
              <a:t>What % of your shopping for back-to-school items will be done in-store and what % of your shopping will be done online? </a:t>
            </a:r>
          </a:p>
        </p:txBody>
      </p:sp>
      <p:sp>
        <p:nvSpPr>
          <p:cNvPr id="6" name="TextBox 5">
            <a:extLst>
              <a:ext uri="{FF2B5EF4-FFF2-40B4-BE49-F238E27FC236}">
                <a16:creationId xmlns:a16="http://schemas.microsoft.com/office/drawing/2014/main" id="{6FD86B6A-DBE5-75A2-D76A-AEAED2214124}"/>
              </a:ext>
            </a:extLst>
          </p:cNvPr>
          <p:cNvSpPr txBox="1"/>
          <p:nvPr/>
        </p:nvSpPr>
        <p:spPr>
          <a:xfrm>
            <a:off x="9140479" y="3917530"/>
            <a:ext cx="5257914" cy="707886"/>
          </a:xfrm>
          <a:prstGeom prst="rect">
            <a:avLst/>
          </a:prstGeom>
          <a:noFill/>
        </p:spPr>
        <p:txBody>
          <a:bodyPr wrap="none" rtlCol="0">
            <a:spAutoFit/>
          </a:bodyPr>
          <a:lstStyle/>
          <a:p>
            <a:pPr algn="ctr"/>
            <a:r>
              <a:rPr lang="en-US" sz="4000" dirty="0">
                <a:solidFill>
                  <a:schemeClr val="bg2">
                    <a:lumMod val="50000"/>
                  </a:schemeClr>
                </a:solidFill>
              </a:rPr>
              <a:t>Back-to-school Shopping</a:t>
            </a:r>
          </a:p>
        </p:txBody>
      </p:sp>
      <p:sp>
        <p:nvSpPr>
          <p:cNvPr id="7" name="Google Shape;187;p53">
            <a:extLst>
              <a:ext uri="{FF2B5EF4-FFF2-40B4-BE49-F238E27FC236}">
                <a16:creationId xmlns:a16="http://schemas.microsoft.com/office/drawing/2014/main" id="{88EF2307-E3D6-E96F-11DA-7E45526A3360}"/>
              </a:ext>
            </a:extLst>
          </p:cNvPr>
          <p:cNvSpPr txBox="1">
            <a:spLocks noGrp="1"/>
          </p:cNvSpPr>
          <p:nvPr>
            <p:ph type="body" idx="1"/>
          </p:nvPr>
        </p:nvSpPr>
        <p:spPr>
          <a:xfrm>
            <a:off x="1206495" y="1542297"/>
            <a:ext cx="18830791" cy="1902931"/>
          </a:xfrm>
          <a:prstGeom prst="rect">
            <a:avLst/>
          </a:prstGeom>
          <a:noFill/>
          <a:ln>
            <a:noFill/>
          </a:ln>
        </p:spPr>
        <p:txBody>
          <a:bodyPr spcFirstLastPara="1" wrap="square" lIns="0" tIns="0" rIns="0" bIns="0" anchor="t" anchorCtr="0">
            <a:noAutofit/>
          </a:bodyPr>
          <a:lstStyle/>
          <a:p>
            <a:pPr marL="0" lvl="0" indent="0" defTabSz="1828891">
              <a:lnSpc>
                <a:spcPct val="100000"/>
              </a:lnSpc>
              <a:buClrTx/>
              <a:buSzTx/>
              <a:defRPr/>
            </a:pPr>
            <a:r>
              <a:rPr lang="en-US" dirty="0"/>
              <a:t>Consumers are indicating that they’ll be spending a slight majority (60%) of their back-to-school shopping in-store.</a:t>
            </a:r>
          </a:p>
        </p:txBody>
      </p:sp>
      <p:graphicFrame>
        <p:nvGraphicFramePr>
          <p:cNvPr id="8" name="Chart 7">
            <a:extLst>
              <a:ext uri="{FF2B5EF4-FFF2-40B4-BE49-F238E27FC236}">
                <a16:creationId xmlns:a16="http://schemas.microsoft.com/office/drawing/2014/main" id="{77683523-1CEC-7DF9-9C62-390DAAF6B8F0}"/>
              </a:ext>
            </a:extLst>
          </p:cNvPr>
          <p:cNvGraphicFramePr>
            <a:graphicFrameLocks/>
          </p:cNvGraphicFramePr>
          <p:nvPr>
            <p:extLst>
              <p:ext uri="{D42A27DB-BD31-4B8C-83A1-F6EECF244321}">
                <p14:modId xmlns:p14="http://schemas.microsoft.com/office/powerpoint/2010/main" val="407123265"/>
              </p:ext>
            </p:extLst>
          </p:nvPr>
        </p:nvGraphicFramePr>
        <p:xfrm>
          <a:off x="6539345" y="4653124"/>
          <a:ext cx="10515600" cy="756931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0369995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SFA 2">
    <a:dk1>
      <a:srgbClr val="000000"/>
    </a:dk1>
    <a:lt1>
      <a:srgbClr val="FFFFFF"/>
    </a:lt1>
    <a:dk2>
      <a:srgbClr val="000000"/>
    </a:dk2>
    <a:lt2>
      <a:srgbClr val="F7F3E9"/>
    </a:lt2>
    <a:accent1>
      <a:srgbClr val="A0CB05"/>
    </a:accent1>
    <a:accent2>
      <a:srgbClr val="B2E205"/>
    </a:accent2>
    <a:accent3>
      <a:srgbClr val="2B8CE0"/>
    </a:accent3>
    <a:accent4>
      <a:srgbClr val="57AEF7"/>
    </a:accent4>
    <a:accent5>
      <a:srgbClr val="704CD9"/>
    </a:accent5>
    <a:accent6>
      <a:srgbClr val="FA7F24"/>
    </a:accent6>
    <a:hlink>
      <a:srgbClr val="A0CB05"/>
    </a:hlink>
    <a:folHlink>
      <a:srgbClr val="2B8BD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SFA 2">
    <a:dk1>
      <a:srgbClr val="000000"/>
    </a:dk1>
    <a:lt1>
      <a:srgbClr val="FFFFFF"/>
    </a:lt1>
    <a:dk2>
      <a:srgbClr val="000000"/>
    </a:dk2>
    <a:lt2>
      <a:srgbClr val="F7F3E9"/>
    </a:lt2>
    <a:accent1>
      <a:srgbClr val="A0CB05"/>
    </a:accent1>
    <a:accent2>
      <a:srgbClr val="B2E205"/>
    </a:accent2>
    <a:accent3>
      <a:srgbClr val="2B8CE0"/>
    </a:accent3>
    <a:accent4>
      <a:srgbClr val="57AEF7"/>
    </a:accent4>
    <a:accent5>
      <a:srgbClr val="704CD9"/>
    </a:accent5>
    <a:accent6>
      <a:srgbClr val="FA7F24"/>
    </a:accent6>
    <a:hlink>
      <a:srgbClr val="A0CB05"/>
    </a:hlink>
    <a:folHlink>
      <a:srgbClr val="2B8BD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SFA 2">
    <a:dk1>
      <a:srgbClr val="000000"/>
    </a:dk1>
    <a:lt1>
      <a:srgbClr val="FFFFFF"/>
    </a:lt1>
    <a:dk2>
      <a:srgbClr val="000000"/>
    </a:dk2>
    <a:lt2>
      <a:srgbClr val="F7F3E9"/>
    </a:lt2>
    <a:accent1>
      <a:srgbClr val="A0CB05"/>
    </a:accent1>
    <a:accent2>
      <a:srgbClr val="B2E205"/>
    </a:accent2>
    <a:accent3>
      <a:srgbClr val="2B8CE0"/>
    </a:accent3>
    <a:accent4>
      <a:srgbClr val="57AEF7"/>
    </a:accent4>
    <a:accent5>
      <a:srgbClr val="704CD9"/>
    </a:accent5>
    <a:accent6>
      <a:srgbClr val="FA7F24"/>
    </a:accent6>
    <a:hlink>
      <a:srgbClr val="A0CB05"/>
    </a:hlink>
    <a:folHlink>
      <a:srgbClr val="2B8BD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SFA 2">
    <a:dk1>
      <a:srgbClr val="000000"/>
    </a:dk1>
    <a:lt1>
      <a:srgbClr val="FFFFFF"/>
    </a:lt1>
    <a:dk2>
      <a:srgbClr val="000000"/>
    </a:dk2>
    <a:lt2>
      <a:srgbClr val="F7F3E9"/>
    </a:lt2>
    <a:accent1>
      <a:srgbClr val="A0CB05"/>
    </a:accent1>
    <a:accent2>
      <a:srgbClr val="B2E205"/>
    </a:accent2>
    <a:accent3>
      <a:srgbClr val="2B8CE0"/>
    </a:accent3>
    <a:accent4>
      <a:srgbClr val="57AEF7"/>
    </a:accent4>
    <a:accent5>
      <a:srgbClr val="704CD9"/>
    </a:accent5>
    <a:accent6>
      <a:srgbClr val="FA7F24"/>
    </a:accent6>
    <a:hlink>
      <a:srgbClr val="A0CB05"/>
    </a:hlink>
    <a:folHlink>
      <a:srgbClr val="2B8BD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SFA 2">
    <a:dk1>
      <a:srgbClr val="000000"/>
    </a:dk1>
    <a:lt1>
      <a:srgbClr val="FFFFFF"/>
    </a:lt1>
    <a:dk2>
      <a:srgbClr val="000000"/>
    </a:dk2>
    <a:lt2>
      <a:srgbClr val="F7F3E9"/>
    </a:lt2>
    <a:accent1>
      <a:srgbClr val="A0CB05"/>
    </a:accent1>
    <a:accent2>
      <a:srgbClr val="B2E205"/>
    </a:accent2>
    <a:accent3>
      <a:srgbClr val="2B8CE0"/>
    </a:accent3>
    <a:accent4>
      <a:srgbClr val="57AEF7"/>
    </a:accent4>
    <a:accent5>
      <a:srgbClr val="704CD9"/>
    </a:accent5>
    <a:accent6>
      <a:srgbClr val="FA7F24"/>
    </a:accent6>
    <a:hlink>
      <a:srgbClr val="A0CB05"/>
    </a:hlink>
    <a:folHlink>
      <a:srgbClr val="2B8BD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SFA 2">
    <a:dk1>
      <a:srgbClr val="000000"/>
    </a:dk1>
    <a:lt1>
      <a:srgbClr val="FFFFFF"/>
    </a:lt1>
    <a:dk2>
      <a:srgbClr val="000000"/>
    </a:dk2>
    <a:lt2>
      <a:srgbClr val="F7F3E9"/>
    </a:lt2>
    <a:accent1>
      <a:srgbClr val="A0CB05"/>
    </a:accent1>
    <a:accent2>
      <a:srgbClr val="B2E205"/>
    </a:accent2>
    <a:accent3>
      <a:srgbClr val="2B8CE0"/>
    </a:accent3>
    <a:accent4>
      <a:srgbClr val="57AEF7"/>
    </a:accent4>
    <a:accent5>
      <a:srgbClr val="704CD9"/>
    </a:accent5>
    <a:accent6>
      <a:srgbClr val="FA7F24"/>
    </a:accent6>
    <a:hlink>
      <a:srgbClr val="A0CB05"/>
    </a:hlink>
    <a:folHlink>
      <a:srgbClr val="2B8BD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SFA 2">
    <a:dk1>
      <a:srgbClr val="000000"/>
    </a:dk1>
    <a:lt1>
      <a:srgbClr val="FFFFFF"/>
    </a:lt1>
    <a:dk2>
      <a:srgbClr val="000000"/>
    </a:dk2>
    <a:lt2>
      <a:srgbClr val="F7F3E9"/>
    </a:lt2>
    <a:accent1>
      <a:srgbClr val="A0CB05"/>
    </a:accent1>
    <a:accent2>
      <a:srgbClr val="B2E205"/>
    </a:accent2>
    <a:accent3>
      <a:srgbClr val="2B8CE0"/>
    </a:accent3>
    <a:accent4>
      <a:srgbClr val="57AEF7"/>
    </a:accent4>
    <a:accent5>
      <a:srgbClr val="704CD9"/>
    </a:accent5>
    <a:accent6>
      <a:srgbClr val="FA7F24"/>
    </a:accent6>
    <a:hlink>
      <a:srgbClr val="A0CB05"/>
    </a:hlink>
    <a:folHlink>
      <a:srgbClr val="2B8BD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SFA 2">
    <a:dk1>
      <a:srgbClr val="000000"/>
    </a:dk1>
    <a:lt1>
      <a:srgbClr val="FFFFFF"/>
    </a:lt1>
    <a:dk2>
      <a:srgbClr val="000000"/>
    </a:dk2>
    <a:lt2>
      <a:srgbClr val="F7F3E9"/>
    </a:lt2>
    <a:accent1>
      <a:srgbClr val="A0CB05"/>
    </a:accent1>
    <a:accent2>
      <a:srgbClr val="B2E205"/>
    </a:accent2>
    <a:accent3>
      <a:srgbClr val="2B8CE0"/>
    </a:accent3>
    <a:accent4>
      <a:srgbClr val="57AEF7"/>
    </a:accent4>
    <a:accent5>
      <a:srgbClr val="704CD9"/>
    </a:accent5>
    <a:accent6>
      <a:srgbClr val="FA7F24"/>
    </a:accent6>
    <a:hlink>
      <a:srgbClr val="A0CB05"/>
    </a:hlink>
    <a:folHlink>
      <a:srgbClr val="2B8BD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SFA 2">
    <a:dk1>
      <a:srgbClr val="000000"/>
    </a:dk1>
    <a:lt1>
      <a:srgbClr val="FFFFFF"/>
    </a:lt1>
    <a:dk2>
      <a:srgbClr val="000000"/>
    </a:dk2>
    <a:lt2>
      <a:srgbClr val="F7F3E9"/>
    </a:lt2>
    <a:accent1>
      <a:srgbClr val="A0CB05"/>
    </a:accent1>
    <a:accent2>
      <a:srgbClr val="B2E205"/>
    </a:accent2>
    <a:accent3>
      <a:srgbClr val="2B8CE0"/>
    </a:accent3>
    <a:accent4>
      <a:srgbClr val="57AEF7"/>
    </a:accent4>
    <a:accent5>
      <a:srgbClr val="704CD9"/>
    </a:accent5>
    <a:accent6>
      <a:srgbClr val="FA7F24"/>
    </a:accent6>
    <a:hlink>
      <a:srgbClr val="A0CB05"/>
    </a:hlink>
    <a:folHlink>
      <a:srgbClr val="2B8BD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Sales Factory">
    <a:dk1>
      <a:srgbClr val="000000"/>
    </a:dk1>
    <a:lt1>
      <a:srgbClr val="FFFFFF"/>
    </a:lt1>
    <a:dk2>
      <a:srgbClr val="000000"/>
    </a:dk2>
    <a:lt2>
      <a:srgbClr val="F7F3E9"/>
    </a:lt2>
    <a:accent1>
      <a:srgbClr val="A0CB05"/>
    </a:accent1>
    <a:accent2>
      <a:srgbClr val="B2E205"/>
    </a:accent2>
    <a:accent3>
      <a:srgbClr val="2B8CE0"/>
    </a:accent3>
    <a:accent4>
      <a:srgbClr val="57AEF7"/>
    </a:accent4>
    <a:accent5>
      <a:srgbClr val="FF6502"/>
    </a:accent5>
    <a:accent6>
      <a:srgbClr val="FA7F24"/>
    </a:accent6>
    <a:hlink>
      <a:srgbClr val="A0CB05"/>
    </a:hlink>
    <a:folHlink>
      <a:srgbClr val="2B8BDF"/>
    </a:folHlink>
  </a:clrScheme>
  <a:fontScheme name="21_BasicWhite">
    <a:majorFont>
      <a:latin typeface="Arial Black"/>
      <a:ea typeface="Arial Black"/>
      <a:cs typeface="Arial Black"/>
    </a:majorFont>
    <a:minorFont>
      <a:latin typeface="Palatino"/>
      <a:ea typeface="Palatino"/>
      <a:cs typeface="Palatino"/>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Sales Factory">
    <a:dk1>
      <a:srgbClr val="000000"/>
    </a:dk1>
    <a:lt1>
      <a:srgbClr val="FFFFFF"/>
    </a:lt1>
    <a:dk2>
      <a:srgbClr val="000000"/>
    </a:dk2>
    <a:lt2>
      <a:srgbClr val="F7F3E9"/>
    </a:lt2>
    <a:accent1>
      <a:srgbClr val="A0CB05"/>
    </a:accent1>
    <a:accent2>
      <a:srgbClr val="B2E205"/>
    </a:accent2>
    <a:accent3>
      <a:srgbClr val="2B8CE0"/>
    </a:accent3>
    <a:accent4>
      <a:srgbClr val="57AEF7"/>
    </a:accent4>
    <a:accent5>
      <a:srgbClr val="FF6502"/>
    </a:accent5>
    <a:accent6>
      <a:srgbClr val="FA7F24"/>
    </a:accent6>
    <a:hlink>
      <a:srgbClr val="A0CB05"/>
    </a:hlink>
    <a:folHlink>
      <a:srgbClr val="2B8BDF"/>
    </a:folHlink>
  </a:clrScheme>
  <a:fontScheme name="21_BasicWhite">
    <a:majorFont>
      <a:latin typeface="Arial Black"/>
      <a:ea typeface="Arial Black"/>
      <a:cs typeface="Arial Black"/>
    </a:majorFont>
    <a:minorFont>
      <a:latin typeface="Palatino"/>
      <a:ea typeface="Palatino"/>
      <a:cs typeface="Palatino"/>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SFA 2">
    <a:dk1>
      <a:srgbClr val="000000"/>
    </a:dk1>
    <a:lt1>
      <a:srgbClr val="FFFFFF"/>
    </a:lt1>
    <a:dk2>
      <a:srgbClr val="000000"/>
    </a:dk2>
    <a:lt2>
      <a:srgbClr val="F7F3E9"/>
    </a:lt2>
    <a:accent1>
      <a:srgbClr val="A0CB05"/>
    </a:accent1>
    <a:accent2>
      <a:srgbClr val="B2E205"/>
    </a:accent2>
    <a:accent3>
      <a:srgbClr val="2B8CE0"/>
    </a:accent3>
    <a:accent4>
      <a:srgbClr val="57AEF7"/>
    </a:accent4>
    <a:accent5>
      <a:srgbClr val="704CD9"/>
    </a:accent5>
    <a:accent6>
      <a:srgbClr val="FA7F24"/>
    </a:accent6>
    <a:hlink>
      <a:srgbClr val="A0CB05"/>
    </a:hlink>
    <a:folHlink>
      <a:srgbClr val="2B8BD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SFA 2">
    <a:dk1>
      <a:srgbClr val="000000"/>
    </a:dk1>
    <a:lt1>
      <a:srgbClr val="FFFFFF"/>
    </a:lt1>
    <a:dk2>
      <a:srgbClr val="000000"/>
    </a:dk2>
    <a:lt2>
      <a:srgbClr val="F7F3E9"/>
    </a:lt2>
    <a:accent1>
      <a:srgbClr val="A0CB05"/>
    </a:accent1>
    <a:accent2>
      <a:srgbClr val="B2E205"/>
    </a:accent2>
    <a:accent3>
      <a:srgbClr val="2B8CE0"/>
    </a:accent3>
    <a:accent4>
      <a:srgbClr val="57AEF7"/>
    </a:accent4>
    <a:accent5>
      <a:srgbClr val="704CD9"/>
    </a:accent5>
    <a:accent6>
      <a:srgbClr val="FA7F24"/>
    </a:accent6>
    <a:hlink>
      <a:srgbClr val="A0CB05"/>
    </a:hlink>
    <a:folHlink>
      <a:srgbClr val="2B8BD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SFA 2">
    <a:dk1>
      <a:srgbClr val="000000"/>
    </a:dk1>
    <a:lt1>
      <a:srgbClr val="FFFFFF"/>
    </a:lt1>
    <a:dk2>
      <a:srgbClr val="000000"/>
    </a:dk2>
    <a:lt2>
      <a:srgbClr val="F7F3E9"/>
    </a:lt2>
    <a:accent1>
      <a:srgbClr val="A0CB05"/>
    </a:accent1>
    <a:accent2>
      <a:srgbClr val="B2E205"/>
    </a:accent2>
    <a:accent3>
      <a:srgbClr val="2B8CE0"/>
    </a:accent3>
    <a:accent4>
      <a:srgbClr val="57AEF7"/>
    </a:accent4>
    <a:accent5>
      <a:srgbClr val="704CD9"/>
    </a:accent5>
    <a:accent6>
      <a:srgbClr val="FA7F24"/>
    </a:accent6>
    <a:hlink>
      <a:srgbClr val="A0CB05"/>
    </a:hlink>
    <a:folHlink>
      <a:srgbClr val="2B8BD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SFA 2">
    <a:dk1>
      <a:srgbClr val="000000"/>
    </a:dk1>
    <a:lt1>
      <a:srgbClr val="FFFFFF"/>
    </a:lt1>
    <a:dk2>
      <a:srgbClr val="000000"/>
    </a:dk2>
    <a:lt2>
      <a:srgbClr val="F7F3E9"/>
    </a:lt2>
    <a:accent1>
      <a:srgbClr val="A0CB05"/>
    </a:accent1>
    <a:accent2>
      <a:srgbClr val="B2E205"/>
    </a:accent2>
    <a:accent3>
      <a:srgbClr val="2B8CE0"/>
    </a:accent3>
    <a:accent4>
      <a:srgbClr val="57AEF7"/>
    </a:accent4>
    <a:accent5>
      <a:srgbClr val="704CD9"/>
    </a:accent5>
    <a:accent6>
      <a:srgbClr val="FA7F24"/>
    </a:accent6>
    <a:hlink>
      <a:srgbClr val="A0CB05"/>
    </a:hlink>
    <a:folHlink>
      <a:srgbClr val="2B8BD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SFA 2">
    <a:dk1>
      <a:srgbClr val="000000"/>
    </a:dk1>
    <a:lt1>
      <a:srgbClr val="FFFFFF"/>
    </a:lt1>
    <a:dk2>
      <a:srgbClr val="000000"/>
    </a:dk2>
    <a:lt2>
      <a:srgbClr val="F7F3E9"/>
    </a:lt2>
    <a:accent1>
      <a:srgbClr val="A0CB05"/>
    </a:accent1>
    <a:accent2>
      <a:srgbClr val="B2E205"/>
    </a:accent2>
    <a:accent3>
      <a:srgbClr val="2B8CE0"/>
    </a:accent3>
    <a:accent4>
      <a:srgbClr val="57AEF7"/>
    </a:accent4>
    <a:accent5>
      <a:srgbClr val="704CD9"/>
    </a:accent5>
    <a:accent6>
      <a:srgbClr val="FA7F24"/>
    </a:accent6>
    <a:hlink>
      <a:srgbClr val="A0CB05"/>
    </a:hlink>
    <a:folHlink>
      <a:srgbClr val="2B8BD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7770</TotalTime>
  <Words>2004</Words>
  <Application>Microsoft Macintosh PowerPoint</Application>
  <PresentationFormat>Custom</PresentationFormat>
  <Paragraphs>170</Paragraphs>
  <Slides>28</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Arial</vt:lpstr>
      <vt:lpstr>Arial Black</vt:lpstr>
      <vt:lpstr>Calibri</vt:lpstr>
      <vt:lpstr>Calibri Light</vt:lpstr>
      <vt:lpstr>Helvetica Neue</vt:lpstr>
      <vt:lpstr>NTR</vt:lpstr>
      <vt:lpstr>Palatino</vt:lpstr>
      <vt:lpstr>Office Theme</vt:lpstr>
      <vt:lpstr>Home Retail Monitor</vt:lpstr>
      <vt:lpstr>Methodology</vt:lpstr>
      <vt:lpstr>PowerPoint Presentation</vt:lpstr>
      <vt:lpstr>PowerPoint Presentation</vt:lpstr>
      <vt:lpstr>Back to School</vt:lpstr>
      <vt:lpstr>PowerPoint Presentation</vt:lpstr>
      <vt:lpstr>PowerPoint Presentation</vt:lpstr>
      <vt:lpstr>PowerPoint Presentation</vt:lpstr>
      <vt:lpstr>PowerPoint Presentation</vt:lpstr>
      <vt:lpstr>Back to School Supplies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Back to School Apparel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vt:lpstr>
      <vt:lpstr>Summary</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Gabe Ketrow</dc:creator>
  <cp:lastModifiedBy>Dallas Phillips</cp:lastModifiedBy>
  <cp:revision>93</cp:revision>
  <dcterms:created xsi:type="dcterms:W3CDTF">2021-10-04T17:04:45Z</dcterms:created>
  <dcterms:modified xsi:type="dcterms:W3CDTF">2022-08-16T13:37:15Z</dcterms:modified>
</cp:coreProperties>
</file>