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notesSlides/notesSlide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57" r:id="rId3"/>
    <p:sldId id="258" r:id="rId4"/>
    <p:sldId id="259" r:id="rId5"/>
    <p:sldId id="376" r:id="rId6"/>
    <p:sldId id="326" r:id="rId7"/>
    <p:sldId id="355" r:id="rId8"/>
    <p:sldId id="297" r:id="rId9"/>
    <p:sldId id="356" r:id="rId10"/>
    <p:sldId id="375" r:id="rId11"/>
    <p:sldId id="360" r:id="rId12"/>
    <p:sldId id="374" r:id="rId13"/>
    <p:sldId id="362" r:id="rId14"/>
    <p:sldId id="377" r:id="rId15"/>
    <p:sldId id="357" r:id="rId16"/>
    <p:sldId id="363" r:id="rId17"/>
    <p:sldId id="364" r:id="rId18"/>
    <p:sldId id="365" r:id="rId19"/>
    <p:sldId id="366" r:id="rId20"/>
    <p:sldId id="367" r:id="rId21"/>
    <p:sldId id="368" r:id="rId22"/>
    <p:sldId id="369" r:id="rId23"/>
    <p:sldId id="263" r:id="rId24"/>
    <p:sldId id="370" r:id="rId25"/>
    <p:sldId id="371" r:id="rId26"/>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203"/>
    <a:srgbClr val="404040"/>
    <a:srgbClr val="A0CB05"/>
    <a:srgbClr val="AFCC37"/>
    <a:srgbClr val="2187EF"/>
    <a:srgbClr val="F7F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9"/>
    <p:restoredTop sz="95782"/>
  </p:normalViewPr>
  <p:slideViewPr>
    <p:cSldViewPr snapToGrid="0" snapToObjects="1">
      <p:cViewPr varScale="1">
        <p:scale>
          <a:sx n="61" d="100"/>
          <a:sy n="61" d="100"/>
        </p:scale>
        <p:origin x="952" y="2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36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15879203974018125"/>
          <c:y val="0.16032501112005243"/>
          <c:w val="0.67263000275030305"/>
          <c:h val="0.67263000275030305"/>
        </c:manualLayout>
      </c:layout>
      <c:pieChart>
        <c:varyColors val="1"/>
        <c:ser>
          <c:idx val="0"/>
          <c:order val="0"/>
          <c:tx>
            <c:strRef>
              <c:f>Sheet1!$B$1</c:f>
              <c:strCache>
                <c:ptCount val="1"/>
                <c:pt idx="0">
                  <c:v>Urbanicity</c:v>
                </c:pt>
              </c:strCache>
            </c:strRef>
          </c:tx>
          <c:spPr>
            <a:ln w="50800">
              <a:noFill/>
            </a:ln>
          </c:spPr>
          <c:dPt>
            <c:idx val="0"/>
            <c:bubble3D val="0"/>
            <c:spPr>
              <a:solidFill>
                <a:schemeClr val="bg1">
                  <a:lumMod val="50000"/>
                </a:schemeClr>
              </a:solidFill>
              <a:ln w="50800">
                <a:noFill/>
              </a:ln>
              <a:effectLst/>
            </c:spPr>
            <c:extLst>
              <c:ext xmlns:c16="http://schemas.microsoft.com/office/drawing/2014/chart" uri="{C3380CC4-5D6E-409C-BE32-E72D297353CC}">
                <c16:uniqueId val="{00000001-5BF9-F646-91AA-AF0E056D62BB}"/>
              </c:ext>
            </c:extLst>
          </c:dPt>
          <c:dPt>
            <c:idx val="1"/>
            <c:bubble3D val="0"/>
            <c:spPr>
              <a:solidFill>
                <a:schemeClr val="accent2"/>
              </a:solidFill>
              <a:ln w="50800">
                <a:noFill/>
              </a:ln>
              <a:effectLst/>
            </c:spPr>
            <c:extLst>
              <c:ext xmlns:c16="http://schemas.microsoft.com/office/drawing/2014/chart" uri="{C3380CC4-5D6E-409C-BE32-E72D297353CC}">
                <c16:uniqueId val="{00000003-5BF9-F646-91AA-AF0E056D62BB}"/>
              </c:ext>
            </c:extLst>
          </c:dPt>
          <c:dPt>
            <c:idx val="2"/>
            <c:bubble3D val="0"/>
            <c:spPr>
              <a:solidFill>
                <a:schemeClr val="tx2">
                  <a:lumMod val="75000"/>
                  <a:lumOff val="25000"/>
                </a:schemeClr>
              </a:solidFill>
              <a:ln w="50800">
                <a:noFill/>
              </a:ln>
              <a:effectLst/>
            </c:spPr>
            <c:extLst>
              <c:ext xmlns:c16="http://schemas.microsoft.com/office/drawing/2014/chart" uri="{C3380CC4-5D6E-409C-BE32-E72D297353CC}">
                <c16:uniqueId val="{00000005-5BF9-F646-91AA-AF0E056D62BB}"/>
              </c:ext>
            </c:extLst>
          </c:dPt>
          <c:dLbls>
            <c:dLbl>
              <c:idx val="2"/>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5BF9-F646-91AA-AF0E056D62BB}"/>
                </c:ext>
              </c:extLst>
            </c:dLbl>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Urban</c:v>
                </c:pt>
                <c:pt idx="1">
                  <c:v>Suburban</c:v>
                </c:pt>
                <c:pt idx="2">
                  <c:v>Rural</c:v>
                </c:pt>
              </c:strCache>
            </c:strRef>
          </c:cat>
          <c:val>
            <c:numRef>
              <c:f>Sheet1!$B$2:$B$4</c:f>
              <c:numCache>
                <c:formatCode>0%</c:formatCode>
                <c:ptCount val="3"/>
                <c:pt idx="0">
                  <c:v>0.34</c:v>
                </c:pt>
                <c:pt idx="1">
                  <c:v>0.45</c:v>
                </c:pt>
                <c:pt idx="2">
                  <c:v>0.21</c:v>
                </c:pt>
              </c:numCache>
            </c:numRef>
          </c:val>
          <c:extLst>
            <c:ext xmlns:c16="http://schemas.microsoft.com/office/drawing/2014/chart" uri="{C3380CC4-5D6E-409C-BE32-E72D297353CC}">
              <c16:uniqueId val="{00000006-5BF9-F646-91AA-AF0E056D62B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sz="2800" b="0" i="0" baseline="0" dirty="0">
                <a:effectLst/>
                <a:latin typeface="Arial" panose="020B0604020202020204" pitchFamily="34" charset="0"/>
                <a:cs typeface="Arial" panose="020B0604020202020204" pitchFamily="34" charset="0"/>
              </a:rPr>
              <a:t>% Who support companies relocating </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0.38</c:v>
                </c:pt>
              </c:numCache>
            </c:numRef>
          </c:val>
          <c:extLst>
            <c:ext xmlns:c16="http://schemas.microsoft.com/office/drawing/2014/chart" uri="{C3380CC4-5D6E-409C-BE32-E72D297353CC}">
              <c16:uniqueId val="{00000000-BFF7-5842-A56D-4744753AE904}"/>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0.38</c:v>
                </c:pt>
              </c:numCache>
            </c:numRef>
          </c:val>
          <c:extLst>
            <c:ext xmlns:c16="http://schemas.microsoft.com/office/drawing/2014/chart" uri="{C3380CC4-5D6E-409C-BE32-E72D297353CC}">
              <c16:uniqueId val="{00000001-BFF7-5842-A56D-4744753AE904}"/>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0.47</c:v>
                </c:pt>
              </c:numCache>
            </c:numRef>
          </c:val>
          <c:extLst>
            <c:ext xmlns:c16="http://schemas.microsoft.com/office/drawing/2014/chart" uri="{C3380CC4-5D6E-409C-BE32-E72D297353CC}">
              <c16:uniqueId val="{00000002-BFF7-5842-A56D-4744753AE904}"/>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0.31</c:v>
                </c:pt>
              </c:numCache>
            </c:numRef>
          </c:val>
          <c:extLst>
            <c:ext xmlns:c16="http://schemas.microsoft.com/office/drawing/2014/chart" uri="{C3380CC4-5D6E-409C-BE32-E72D297353CC}">
              <c16:uniqueId val="{00000003-BFF7-5842-A56D-4744753AE904}"/>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0.34</c:v>
                </c:pt>
              </c:numCache>
            </c:numRef>
          </c:val>
          <c:extLst>
            <c:ext xmlns:c16="http://schemas.microsoft.com/office/drawing/2014/chart" uri="{C3380CC4-5D6E-409C-BE32-E72D297353CC}">
              <c16:uniqueId val="{00000004-BFF7-5842-A56D-4744753AE904}"/>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60000000000000009"/>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 Who support companies relocating </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0.38</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Female</c:v>
                </c:pt>
              </c:strCache>
            </c:strRef>
          </c:tx>
          <c:spPr>
            <a:solidFill>
              <a:srgbClr val="F7F3E9"/>
            </a:solidFill>
            <a:ln>
              <a:solidFill>
                <a:sysClr val="windowText" lastClr="000000">
                  <a:lumMod val="50000"/>
                  <a:lumOff val="50000"/>
                </a:sys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0.34</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Male</c:v>
                </c:pt>
              </c:strCache>
            </c:strRef>
          </c:tx>
          <c:spPr>
            <a:solidFill>
              <a:srgbClr val="2187E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0.42</c:v>
                </c:pt>
              </c:numCache>
            </c:numRef>
          </c:val>
          <c:extLst>
            <c:ext xmlns:c16="http://schemas.microsoft.com/office/drawing/2014/chart" uri="{C3380CC4-5D6E-409C-BE32-E72D297353CC}">
              <c16:uniqueId val="{00000002-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70000000000000007"/>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Hobbies</a:t>
            </a:r>
            <a:r>
              <a:rPr lang="en-US" sz="2800" baseline="0" dirty="0">
                <a:latin typeface="Arial" panose="020B0604020202020204" pitchFamily="34" charset="0"/>
                <a:cs typeface="Arial" panose="020B0604020202020204" pitchFamily="34" charset="0"/>
              </a:rPr>
              <a:t> participated in</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9068901303538182E-2"/>
          <c:w val="0.9872832369942196"/>
          <c:h val="0.66916758310239155"/>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 Cooking</c:v>
                </c:pt>
                <c:pt idx="1">
                  <c:v> Gardening</c:v>
                </c:pt>
                <c:pt idx="2">
                  <c:v> Photography</c:v>
                </c:pt>
                <c:pt idx="3">
                  <c:v> Writing</c:v>
                </c:pt>
                <c:pt idx="4">
                  <c:v> Birdwatching</c:v>
                </c:pt>
                <c:pt idx="5">
                  <c:v> Playing an instrument</c:v>
                </c:pt>
                <c:pt idx="6">
                  <c:v> Needle crafts (knitting, needlepoint, etc)</c:v>
                </c:pt>
                <c:pt idx="7">
                  <c:v> Scrapbooking</c:v>
                </c:pt>
              </c:strCache>
            </c:strRef>
          </c:cat>
          <c:val>
            <c:numRef>
              <c:f>Sheet1!$B$2:$B$9</c:f>
              <c:numCache>
                <c:formatCode>0%</c:formatCode>
                <c:ptCount val="8"/>
                <c:pt idx="0">
                  <c:v>0.62</c:v>
                </c:pt>
                <c:pt idx="1">
                  <c:v>0.43</c:v>
                </c:pt>
                <c:pt idx="2">
                  <c:v>0.28999999999999998</c:v>
                </c:pt>
                <c:pt idx="3">
                  <c:v>0.27</c:v>
                </c:pt>
                <c:pt idx="4">
                  <c:v>0.2</c:v>
                </c:pt>
                <c:pt idx="5">
                  <c:v>0.17</c:v>
                </c:pt>
                <c:pt idx="6">
                  <c:v>0.16</c:v>
                </c:pt>
                <c:pt idx="7">
                  <c:v>0.12</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 Cooking</c:v>
                </c:pt>
                <c:pt idx="1">
                  <c:v> Gardening</c:v>
                </c:pt>
                <c:pt idx="2">
                  <c:v> Photography</c:v>
                </c:pt>
                <c:pt idx="3">
                  <c:v> Writing</c:v>
                </c:pt>
                <c:pt idx="4">
                  <c:v> Birdwatching</c:v>
                </c:pt>
                <c:pt idx="5">
                  <c:v> Playing an instrument</c:v>
                </c:pt>
                <c:pt idx="6">
                  <c:v> Needle crafts (knitting, needlepoint, etc)</c:v>
                </c:pt>
                <c:pt idx="7">
                  <c:v> Scrapbooking</c:v>
                </c:pt>
              </c:strCache>
            </c:strRef>
          </c:cat>
          <c:val>
            <c:numRef>
              <c:f>Sheet1!$C$2:$C$9</c:f>
              <c:numCache>
                <c:formatCode>0%</c:formatCode>
                <c:ptCount val="8"/>
                <c:pt idx="0">
                  <c:v>0.68</c:v>
                </c:pt>
                <c:pt idx="1">
                  <c:v>0.34</c:v>
                </c:pt>
                <c:pt idx="2">
                  <c:v>0.3</c:v>
                </c:pt>
                <c:pt idx="3">
                  <c:v>0.24</c:v>
                </c:pt>
                <c:pt idx="4">
                  <c:v>0.21</c:v>
                </c:pt>
                <c:pt idx="5">
                  <c:v>0.25</c:v>
                </c:pt>
                <c:pt idx="6">
                  <c:v>0.2</c:v>
                </c:pt>
                <c:pt idx="7">
                  <c:v>0.13</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 Cooking</c:v>
                </c:pt>
                <c:pt idx="1">
                  <c:v> Gardening</c:v>
                </c:pt>
                <c:pt idx="2">
                  <c:v> Photography</c:v>
                </c:pt>
                <c:pt idx="3">
                  <c:v> Writing</c:v>
                </c:pt>
                <c:pt idx="4">
                  <c:v> Birdwatching</c:v>
                </c:pt>
                <c:pt idx="5">
                  <c:v> Playing an instrument</c:v>
                </c:pt>
                <c:pt idx="6">
                  <c:v> Needle crafts (knitting, needlepoint, etc)</c:v>
                </c:pt>
                <c:pt idx="7">
                  <c:v> Scrapbooking</c:v>
                </c:pt>
              </c:strCache>
            </c:strRef>
          </c:cat>
          <c:val>
            <c:numRef>
              <c:f>Sheet1!$D$2:$D$9</c:f>
              <c:numCache>
                <c:formatCode>0%</c:formatCode>
                <c:ptCount val="8"/>
                <c:pt idx="0">
                  <c:v>0.65</c:v>
                </c:pt>
                <c:pt idx="1">
                  <c:v>0.42</c:v>
                </c:pt>
                <c:pt idx="2">
                  <c:v>0.37</c:v>
                </c:pt>
                <c:pt idx="3">
                  <c:v>0.38</c:v>
                </c:pt>
                <c:pt idx="4">
                  <c:v>0.2</c:v>
                </c:pt>
                <c:pt idx="5">
                  <c:v>0.26</c:v>
                </c:pt>
                <c:pt idx="6">
                  <c:v>0.18</c:v>
                </c:pt>
                <c:pt idx="7">
                  <c:v>0.19</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 Cooking</c:v>
                </c:pt>
                <c:pt idx="1">
                  <c:v> Gardening</c:v>
                </c:pt>
                <c:pt idx="2">
                  <c:v> Photography</c:v>
                </c:pt>
                <c:pt idx="3">
                  <c:v> Writing</c:v>
                </c:pt>
                <c:pt idx="4">
                  <c:v> Birdwatching</c:v>
                </c:pt>
                <c:pt idx="5">
                  <c:v> Playing an instrument</c:v>
                </c:pt>
                <c:pt idx="6">
                  <c:v> Needle crafts (knitting, needlepoint, etc)</c:v>
                </c:pt>
                <c:pt idx="7">
                  <c:v> Scrapbooking</c:v>
                </c:pt>
              </c:strCache>
            </c:strRef>
          </c:cat>
          <c:val>
            <c:numRef>
              <c:f>Sheet1!$E$2:$E$9</c:f>
              <c:numCache>
                <c:formatCode>0%</c:formatCode>
                <c:ptCount val="8"/>
                <c:pt idx="0">
                  <c:v>0.59</c:v>
                </c:pt>
                <c:pt idx="1">
                  <c:v>0.37</c:v>
                </c:pt>
                <c:pt idx="2">
                  <c:v>0.22</c:v>
                </c:pt>
                <c:pt idx="3">
                  <c:v>0.23</c:v>
                </c:pt>
                <c:pt idx="4">
                  <c:v>0.14000000000000001</c:v>
                </c:pt>
                <c:pt idx="5">
                  <c:v>0.12</c:v>
                </c:pt>
                <c:pt idx="6">
                  <c:v>0.13</c:v>
                </c:pt>
                <c:pt idx="7">
                  <c:v>0.1</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 Cooking</c:v>
                </c:pt>
                <c:pt idx="1">
                  <c:v> Gardening</c:v>
                </c:pt>
                <c:pt idx="2">
                  <c:v> Photography</c:v>
                </c:pt>
                <c:pt idx="3">
                  <c:v> Writing</c:v>
                </c:pt>
                <c:pt idx="4">
                  <c:v> Birdwatching</c:v>
                </c:pt>
                <c:pt idx="5">
                  <c:v> Playing an instrument</c:v>
                </c:pt>
                <c:pt idx="6">
                  <c:v> Needle crafts (knitting, needlepoint, etc)</c:v>
                </c:pt>
                <c:pt idx="7">
                  <c:v> Scrapbooking</c:v>
                </c:pt>
              </c:strCache>
            </c:strRef>
          </c:cat>
          <c:val>
            <c:numRef>
              <c:f>Sheet1!$F$2:$F$9</c:f>
              <c:numCache>
                <c:formatCode>0%</c:formatCode>
                <c:ptCount val="8"/>
                <c:pt idx="0">
                  <c:v>0.59</c:v>
                </c:pt>
                <c:pt idx="1">
                  <c:v>0.53</c:v>
                </c:pt>
                <c:pt idx="2">
                  <c:v>0.27</c:v>
                </c:pt>
                <c:pt idx="3">
                  <c:v>0.2</c:v>
                </c:pt>
                <c:pt idx="4">
                  <c:v>0.26</c:v>
                </c:pt>
                <c:pt idx="5">
                  <c:v>0.1</c:v>
                </c:pt>
                <c:pt idx="6">
                  <c:v>0.15</c:v>
                </c:pt>
                <c:pt idx="7">
                  <c:v>7.0000000000000007E-2</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70000000000000007"/>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b="0" i="0" baseline="0" dirty="0">
                <a:effectLst/>
              </a:rPr>
              <a:t>Hobbies started/re-started during Covid</a:t>
            </a:r>
            <a:endParaRPr lang="en-US" sz="2800" dirty="0">
              <a:effectLst/>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9068901303538182E-2"/>
          <c:w val="0.9872832369942196"/>
          <c:h val="0.66916758310239155"/>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 Cooking</c:v>
                </c:pt>
                <c:pt idx="1">
                  <c:v> Gardening</c:v>
                </c:pt>
                <c:pt idx="2">
                  <c:v> Photography</c:v>
                </c:pt>
                <c:pt idx="3">
                  <c:v> Writing</c:v>
                </c:pt>
                <c:pt idx="4">
                  <c:v> Needle crafts (knitting, needlepoint, etc)</c:v>
                </c:pt>
                <c:pt idx="5">
                  <c:v> Playing an instrument</c:v>
                </c:pt>
                <c:pt idx="6">
                  <c:v> Birdwatching</c:v>
                </c:pt>
                <c:pt idx="7">
                  <c:v> Woodworking</c:v>
                </c:pt>
                <c:pt idx="8">
                  <c:v> Scrapbooking</c:v>
                </c:pt>
              </c:strCache>
            </c:strRef>
          </c:cat>
          <c:val>
            <c:numRef>
              <c:f>Sheet1!$B$2:$B$10</c:f>
              <c:numCache>
                <c:formatCode>0%</c:formatCode>
                <c:ptCount val="9"/>
                <c:pt idx="0">
                  <c:v>0.37</c:v>
                </c:pt>
                <c:pt idx="1">
                  <c:v>0.24</c:v>
                </c:pt>
                <c:pt idx="2">
                  <c:v>0.17</c:v>
                </c:pt>
                <c:pt idx="3">
                  <c:v>0.17</c:v>
                </c:pt>
                <c:pt idx="4">
                  <c:v>0.11</c:v>
                </c:pt>
                <c:pt idx="5">
                  <c:v>0.11</c:v>
                </c:pt>
                <c:pt idx="6">
                  <c:v>0.1</c:v>
                </c:pt>
                <c:pt idx="7">
                  <c:v>0.08</c:v>
                </c:pt>
                <c:pt idx="8">
                  <c:v>7.0000000000000007E-2</c:v>
                </c:pt>
              </c:numCache>
            </c:numRef>
          </c:val>
          <c:extLst>
            <c:ext xmlns:c16="http://schemas.microsoft.com/office/drawing/2014/chart" uri="{C3380CC4-5D6E-409C-BE32-E72D297353CC}">
              <c16:uniqueId val="{00000000-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70000000000000007"/>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400" b="0" i="0" baseline="0" dirty="0">
                <a:effectLst/>
              </a:rPr>
              <a:t>Time spent on hobbies in an average month</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5 hours</c:v>
                </c:pt>
                <c:pt idx="1">
                  <c:v>6-10 hours</c:v>
                </c:pt>
                <c:pt idx="2">
                  <c:v>11-20 hours</c:v>
                </c:pt>
                <c:pt idx="3">
                  <c:v>21-30 hours</c:v>
                </c:pt>
                <c:pt idx="4">
                  <c:v>31-40 hours</c:v>
                </c:pt>
                <c:pt idx="5">
                  <c:v>41-60 hours</c:v>
                </c:pt>
                <c:pt idx="6">
                  <c:v>61-80 hours</c:v>
                </c:pt>
                <c:pt idx="7">
                  <c:v>More than 80 hours</c:v>
                </c:pt>
              </c:strCache>
            </c:strRef>
          </c:cat>
          <c:val>
            <c:numRef>
              <c:f>Sheet1!$B$2:$B$9</c:f>
              <c:numCache>
                <c:formatCode>0%</c:formatCode>
                <c:ptCount val="8"/>
                <c:pt idx="0">
                  <c:v>0.14000000000000001</c:v>
                </c:pt>
                <c:pt idx="1">
                  <c:v>0.22</c:v>
                </c:pt>
                <c:pt idx="2">
                  <c:v>0.25</c:v>
                </c:pt>
                <c:pt idx="3">
                  <c:v>0.17</c:v>
                </c:pt>
                <c:pt idx="4">
                  <c:v>0.12</c:v>
                </c:pt>
                <c:pt idx="5">
                  <c:v>0.05</c:v>
                </c:pt>
                <c:pt idx="6">
                  <c:v>0.03</c:v>
                </c:pt>
                <c:pt idx="7">
                  <c:v>0.03</c:v>
                </c:pt>
              </c:numCache>
            </c:numRef>
          </c:val>
          <c:extLst>
            <c:ext xmlns:c16="http://schemas.microsoft.com/office/drawing/2014/chart" uri="{C3380CC4-5D6E-409C-BE32-E72D297353CC}">
              <c16:uniqueId val="{00000000-BFF7-5842-A56D-4744753AE904}"/>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30000000000000004"/>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Money spent on hobbies in an average year</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9068901303538182E-2"/>
          <c:w val="0.9872832369942196"/>
          <c:h val="0.66916758310239155"/>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Less than $50</c:v>
                </c:pt>
                <c:pt idx="1">
                  <c:v>$50-99</c:v>
                </c:pt>
                <c:pt idx="2">
                  <c:v>$100-199</c:v>
                </c:pt>
                <c:pt idx="3">
                  <c:v>$200-399</c:v>
                </c:pt>
                <c:pt idx="4">
                  <c:v>$400-699</c:v>
                </c:pt>
                <c:pt idx="5">
                  <c:v>$700-999</c:v>
                </c:pt>
                <c:pt idx="6">
                  <c:v>$1000-1499</c:v>
                </c:pt>
                <c:pt idx="7">
                  <c:v>$1500-2499</c:v>
                </c:pt>
                <c:pt idx="8">
                  <c:v>$2500-5000</c:v>
                </c:pt>
                <c:pt idx="9">
                  <c:v>More than $5000</c:v>
                </c:pt>
                <c:pt idx="10">
                  <c:v>I do not spend money on my hobbies</c:v>
                </c:pt>
              </c:strCache>
            </c:strRef>
          </c:cat>
          <c:val>
            <c:numRef>
              <c:f>Sheet1!$B$2:$B$12</c:f>
              <c:numCache>
                <c:formatCode>0%</c:formatCode>
                <c:ptCount val="11"/>
                <c:pt idx="0">
                  <c:v>0.13</c:v>
                </c:pt>
                <c:pt idx="1">
                  <c:v>0.1</c:v>
                </c:pt>
                <c:pt idx="2">
                  <c:v>0.16</c:v>
                </c:pt>
                <c:pt idx="3">
                  <c:v>0.18</c:v>
                </c:pt>
                <c:pt idx="4">
                  <c:v>0.14000000000000001</c:v>
                </c:pt>
                <c:pt idx="5">
                  <c:v>0.06</c:v>
                </c:pt>
                <c:pt idx="6">
                  <c:v>0.1</c:v>
                </c:pt>
                <c:pt idx="7">
                  <c:v>0.03</c:v>
                </c:pt>
                <c:pt idx="8">
                  <c:v>0.03</c:v>
                </c:pt>
                <c:pt idx="9">
                  <c:v>0.04</c:v>
                </c:pt>
                <c:pt idx="10">
                  <c:v>0.03</c:v>
                </c:pt>
              </c:numCache>
            </c:numRef>
          </c:val>
          <c:extLst>
            <c:ext xmlns:c16="http://schemas.microsoft.com/office/drawing/2014/chart" uri="{C3380CC4-5D6E-409C-BE32-E72D297353CC}">
              <c16:uniqueId val="{00000000-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30000000000000004"/>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Grouped % of hobby supplies purchased online</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9068901303538182E-2"/>
          <c:w val="0.9872832369942196"/>
          <c:h val="0.66916758310239155"/>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- 20%</c:v>
                </c:pt>
                <c:pt idx="1">
                  <c:v>20% - 40%</c:v>
                </c:pt>
                <c:pt idx="2">
                  <c:v>40% - 60%</c:v>
                </c:pt>
                <c:pt idx="3">
                  <c:v>60% - 80%</c:v>
                </c:pt>
                <c:pt idx="4">
                  <c:v>80% - 100%</c:v>
                </c:pt>
              </c:strCache>
            </c:strRef>
          </c:cat>
          <c:val>
            <c:numRef>
              <c:f>Sheet1!$B$2:$B$6</c:f>
              <c:numCache>
                <c:formatCode>0%</c:formatCode>
                <c:ptCount val="5"/>
                <c:pt idx="0">
                  <c:v>0.3</c:v>
                </c:pt>
                <c:pt idx="1">
                  <c:v>0.12</c:v>
                </c:pt>
                <c:pt idx="2">
                  <c:v>0.34</c:v>
                </c:pt>
                <c:pt idx="3">
                  <c:v>0.11</c:v>
                </c:pt>
                <c:pt idx="4">
                  <c:v>0.12</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- 20%</c:v>
                </c:pt>
                <c:pt idx="1">
                  <c:v>20% - 40%</c:v>
                </c:pt>
                <c:pt idx="2">
                  <c:v>40% - 60%</c:v>
                </c:pt>
                <c:pt idx="3">
                  <c:v>60% - 80%</c:v>
                </c:pt>
                <c:pt idx="4">
                  <c:v>80% - 100%</c:v>
                </c:pt>
              </c:strCache>
            </c:strRef>
          </c:cat>
          <c:val>
            <c:numRef>
              <c:f>Sheet1!$C$2:$C$6</c:f>
              <c:numCache>
                <c:formatCode>0%</c:formatCode>
                <c:ptCount val="5"/>
                <c:pt idx="0">
                  <c:v>0.32</c:v>
                </c:pt>
                <c:pt idx="1">
                  <c:v>7.0000000000000007E-2</c:v>
                </c:pt>
                <c:pt idx="2">
                  <c:v>0.32</c:v>
                </c:pt>
                <c:pt idx="3">
                  <c:v>0.12</c:v>
                </c:pt>
                <c:pt idx="4">
                  <c:v>0.16</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- 20%</c:v>
                </c:pt>
                <c:pt idx="1">
                  <c:v>20% - 40%</c:v>
                </c:pt>
                <c:pt idx="2">
                  <c:v>40% - 60%</c:v>
                </c:pt>
                <c:pt idx="3">
                  <c:v>60% - 80%</c:v>
                </c:pt>
                <c:pt idx="4">
                  <c:v>80% - 100%</c:v>
                </c:pt>
              </c:strCache>
            </c:strRef>
          </c:cat>
          <c:val>
            <c:numRef>
              <c:f>Sheet1!$D$2:$D$6</c:f>
              <c:numCache>
                <c:formatCode>0%</c:formatCode>
                <c:ptCount val="5"/>
                <c:pt idx="0">
                  <c:v>0.17</c:v>
                </c:pt>
                <c:pt idx="1">
                  <c:v>0.13</c:v>
                </c:pt>
                <c:pt idx="2">
                  <c:v>0.44</c:v>
                </c:pt>
                <c:pt idx="3">
                  <c:v>0.13</c:v>
                </c:pt>
                <c:pt idx="4">
                  <c:v>0.12</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- 20%</c:v>
                </c:pt>
                <c:pt idx="1">
                  <c:v>20% - 40%</c:v>
                </c:pt>
                <c:pt idx="2">
                  <c:v>40% - 60%</c:v>
                </c:pt>
                <c:pt idx="3">
                  <c:v>60% - 80%</c:v>
                </c:pt>
                <c:pt idx="4">
                  <c:v>80% - 100%</c:v>
                </c:pt>
              </c:strCache>
            </c:strRef>
          </c:cat>
          <c:val>
            <c:numRef>
              <c:f>Sheet1!$E$2:$E$6</c:f>
              <c:numCache>
                <c:formatCode>0%</c:formatCode>
                <c:ptCount val="5"/>
                <c:pt idx="0">
                  <c:v>0.36</c:v>
                </c:pt>
                <c:pt idx="1">
                  <c:v>0.13</c:v>
                </c:pt>
                <c:pt idx="2">
                  <c:v>0.28999999999999998</c:v>
                </c:pt>
                <c:pt idx="3">
                  <c:v>0.1</c:v>
                </c:pt>
                <c:pt idx="4">
                  <c:v>0.12</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 - 20%</c:v>
                </c:pt>
                <c:pt idx="1">
                  <c:v>20% - 40%</c:v>
                </c:pt>
                <c:pt idx="2">
                  <c:v>40% - 60%</c:v>
                </c:pt>
                <c:pt idx="3">
                  <c:v>60% - 80%</c:v>
                </c:pt>
                <c:pt idx="4">
                  <c:v>80% - 100%</c:v>
                </c:pt>
              </c:strCache>
            </c:strRef>
          </c:cat>
          <c:val>
            <c:numRef>
              <c:f>Sheet1!$F$2:$F$6</c:f>
              <c:numCache>
                <c:formatCode>0%</c:formatCode>
                <c:ptCount val="5"/>
                <c:pt idx="0">
                  <c:v>0.41</c:v>
                </c:pt>
                <c:pt idx="1">
                  <c:v>0.13</c:v>
                </c:pt>
                <c:pt idx="2">
                  <c:v>0.28000000000000003</c:v>
                </c:pt>
                <c:pt idx="3">
                  <c:v>0.1</c:v>
                </c:pt>
                <c:pt idx="4">
                  <c:v>0.09</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70000000000000007"/>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 Who</a:t>
            </a:r>
            <a:r>
              <a:rPr lang="en-US" sz="2800" baseline="0" dirty="0">
                <a:latin typeface="Arial" panose="020B0604020202020204" pitchFamily="34" charset="0"/>
                <a:cs typeface="Arial" panose="020B0604020202020204" pitchFamily="34" charset="0"/>
              </a:rPr>
              <a:t> have cut back on amount spent on hobbies due to inflation</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5344506517690872E-2"/>
          <c:w val="0.9872832369942196"/>
          <c:h val="0.79643983049604838"/>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0.56999999999999995</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0.62</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0.65</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0.51</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0.49</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 Who have stopped participating</a:t>
            </a:r>
            <a:r>
              <a:rPr lang="en-US" sz="2800" baseline="0" dirty="0">
                <a:latin typeface="Arial" panose="020B0604020202020204" pitchFamily="34" charset="0"/>
                <a:cs typeface="Arial" panose="020B0604020202020204" pitchFamily="34" charset="0"/>
              </a:rPr>
              <a:t> in hobbies due to inflation</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5344506517690872E-2"/>
          <c:w val="0.9872832369942196"/>
          <c:h val="0.79643983049604838"/>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0.37</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0.45</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0.48</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0.32</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0.23</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Potential future hobbies</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9068901303538182E-2"/>
          <c:w val="0.9872832369942196"/>
          <c:h val="0.66916758310239155"/>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Photography</c:v>
                </c:pt>
                <c:pt idx="1">
                  <c:v> Gardening</c:v>
                </c:pt>
                <c:pt idx="2">
                  <c:v> Painting/drawing</c:v>
                </c:pt>
                <c:pt idx="3">
                  <c:v> Woodworking</c:v>
                </c:pt>
                <c:pt idx="4">
                  <c:v> Needle crafts (knitting, needlepoint, etc)</c:v>
                </c:pt>
                <c:pt idx="5">
                  <c:v> Playing an instrument</c:v>
                </c:pt>
                <c:pt idx="6">
                  <c:v> Scrapbooking</c:v>
                </c:pt>
                <c:pt idx="7">
                  <c:v> Cooking</c:v>
                </c:pt>
                <c:pt idx="8">
                  <c:v> Writing</c:v>
                </c:pt>
                <c:pt idx="9">
                  <c:v> Birdwatching</c:v>
                </c:pt>
              </c:strCache>
            </c:strRef>
          </c:cat>
          <c:val>
            <c:numRef>
              <c:f>Sheet1!$B$2:$B$11</c:f>
              <c:numCache>
                <c:formatCode>0%</c:formatCode>
                <c:ptCount val="10"/>
                <c:pt idx="0">
                  <c:v>0.14000000000000001</c:v>
                </c:pt>
                <c:pt idx="1">
                  <c:v>0.13</c:v>
                </c:pt>
                <c:pt idx="2">
                  <c:v>0.13</c:v>
                </c:pt>
                <c:pt idx="3">
                  <c:v>0.11</c:v>
                </c:pt>
                <c:pt idx="4">
                  <c:v>0.11</c:v>
                </c:pt>
                <c:pt idx="5">
                  <c:v>0.1</c:v>
                </c:pt>
                <c:pt idx="6">
                  <c:v>0.1</c:v>
                </c:pt>
                <c:pt idx="7">
                  <c:v>0.09</c:v>
                </c:pt>
                <c:pt idx="8">
                  <c:v>0.09</c:v>
                </c:pt>
                <c:pt idx="9">
                  <c:v>0.08</c:v>
                </c:pt>
              </c:numCache>
            </c:numRef>
          </c:val>
          <c:extLst>
            <c:ext xmlns:c16="http://schemas.microsoft.com/office/drawing/2014/chart" uri="{C3380CC4-5D6E-409C-BE32-E72D297353CC}">
              <c16:uniqueId val="{00000000-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70000000000000007"/>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bg1"/>
                </a:solidFill>
                <a:latin typeface="+mj-lt"/>
                <a:ea typeface="+mn-ea"/>
                <a:cs typeface="+mn-cs"/>
              </a:defRPr>
            </a:pPr>
            <a:r>
              <a:rPr lang="en-US" sz="2800" dirty="0">
                <a:solidFill>
                  <a:schemeClr val="bg1"/>
                </a:solidFill>
              </a:rPr>
              <a:t>Generation</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11911982338814378"/>
          <c:y val="0.12065272475421467"/>
          <c:w val="0.80070705604090853"/>
          <c:h val="0.75197456272060592"/>
        </c:manualLayout>
      </c:layout>
      <c:pieChart>
        <c:varyColors val="1"/>
        <c:ser>
          <c:idx val="0"/>
          <c:order val="0"/>
          <c:tx>
            <c:strRef>
              <c:f>Sheet1!$B$1</c:f>
              <c:strCache>
                <c:ptCount val="1"/>
                <c:pt idx="0">
                  <c:v>Generation</c:v>
                </c:pt>
              </c:strCache>
            </c:strRef>
          </c:tx>
          <c:spPr>
            <a:ln w="50800">
              <a:solidFill>
                <a:schemeClr val="bg1"/>
              </a:solidFill>
            </a:ln>
          </c:spPr>
          <c:dPt>
            <c:idx val="0"/>
            <c:bubble3D val="0"/>
            <c:spPr>
              <a:solidFill>
                <a:srgbClr val="2B8CE0">
                  <a:lumMod val="50000"/>
                </a:srgbClr>
              </a:solidFill>
              <a:ln w="50800">
                <a:noFill/>
              </a:ln>
              <a:effectLst/>
            </c:spPr>
            <c:extLst>
              <c:ext xmlns:c16="http://schemas.microsoft.com/office/drawing/2014/chart" uri="{C3380CC4-5D6E-409C-BE32-E72D297353CC}">
                <c16:uniqueId val="{00000001-9D60-194C-B321-A7AD5C796FEC}"/>
              </c:ext>
            </c:extLst>
          </c:dPt>
          <c:dPt>
            <c:idx val="1"/>
            <c:bubble3D val="0"/>
            <c:spPr>
              <a:solidFill>
                <a:srgbClr val="85A904"/>
              </a:solidFill>
              <a:ln w="50800">
                <a:noFill/>
              </a:ln>
              <a:effectLst/>
            </c:spPr>
            <c:extLst>
              <c:ext xmlns:c16="http://schemas.microsoft.com/office/drawing/2014/chart" uri="{C3380CC4-5D6E-409C-BE32-E72D297353CC}">
                <c16:uniqueId val="{00000003-9D60-194C-B321-A7AD5C796FEC}"/>
              </c:ext>
            </c:extLst>
          </c:dPt>
          <c:dPt>
            <c:idx val="2"/>
            <c:bubble3D val="0"/>
            <c:spPr>
              <a:solidFill>
                <a:srgbClr val="000000">
                  <a:lumMod val="75000"/>
                  <a:lumOff val="25000"/>
                </a:srgbClr>
              </a:solidFill>
              <a:ln w="50800">
                <a:noFill/>
              </a:ln>
              <a:effectLst/>
            </c:spPr>
            <c:extLst>
              <c:ext xmlns:c16="http://schemas.microsoft.com/office/drawing/2014/chart" uri="{C3380CC4-5D6E-409C-BE32-E72D297353CC}">
                <c16:uniqueId val="{00000005-9D60-194C-B321-A7AD5C796FEC}"/>
              </c:ext>
            </c:extLst>
          </c:dPt>
          <c:dPt>
            <c:idx val="3"/>
            <c:bubble3D val="0"/>
            <c:spPr>
              <a:solidFill>
                <a:srgbClr val="B2E205"/>
              </a:solidFill>
              <a:ln w="50800">
                <a:noFill/>
              </a:ln>
              <a:effectLst/>
            </c:spPr>
            <c:extLst>
              <c:ext xmlns:c16="http://schemas.microsoft.com/office/drawing/2014/chart" uri="{C3380CC4-5D6E-409C-BE32-E72D297353CC}">
                <c16:uniqueId val="{00000007-9D60-194C-B321-A7AD5C796FEC}"/>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j-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 Z</c:v>
                </c:pt>
                <c:pt idx="1">
                  <c:v>Millennial</c:v>
                </c:pt>
                <c:pt idx="2">
                  <c:v>Gen X</c:v>
                </c:pt>
                <c:pt idx="3">
                  <c:v>Boomer</c:v>
                </c:pt>
              </c:strCache>
            </c:strRef>
          </c:cat>
          <c:val>
            <c:numRef>
              <c:f>Sheet1!$B$2:$B$5</c:f>
              <c:numCache>
                <c:formatCode>0%</c:formatCode>
                <c:ptCount val="4"/>
                <c:pt idx="0">
                  <c:v>0.11</c:v>
                </c:pt>
                <c:pt idx="1">
                  <c:v>0.33</c:v>
                </c:pt>
                <c:pt idx="2">
                  <c:v>0.26</c:v>
                </c:pt>
                <c:pt idx="3">
                  <c:v>0.3</c:v>
                </c:pt>
              </c:numCache>
            </c:numRef>
          </c:val>
          <c:extLst>
            <c:ext xmlns:c16="http://schemas.microsoft.com/office/drawing/2014/chart" uri="{C3380CC4-5D6E-409C-BE32-E72D297353CC}">
              <c16:uniqueId val="{00000008-9D60-194C-B321-A7AD5C796FE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bg1"/>
                </a:solidFill>
                <a:latin typeface="+mj-lt"/>
                <a:ea typeface="+mn-ea"/>
                <a:cs typeface="+mn-cs"/>
              </a:defRPr>
            </a:pPr>
            <a:r>
              <a:rPr lang="en-US" dirty="0">
                <a:solidFill>
                  <a:schemeClr val="bg1"/>
                </a:solidFill>
              </a:rPr>
              <a:t>Gender</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11911982338814378"/>
          <c:y val="0.12065272475421467"/>
          <c:w val="0.80070705604090853"/>
          <c:h val="0.75197456272060592"/>
        </c:manualLayout>
      </c:layout>
      <c:pieChart>
        <c:varyColors val="1"/>
        <c:ser>
          <c:idx val="0"/>
          <c:order val="0"/>
          <c:tx>
            <c:strRef>
              <c:f>Sheet1!$B$1</c:f>
              <c:strCache>
                <c:ptCount val="1"/>
                <c:pt idx="0">
                  <c:v>Gender</c:v>
                </c:pt>
              </c:strCache>
            </c:strRef>
          </c:tx>
          <c:spPr>
            <a:solidFill>
              <a:srgbClr val="FA7F24"/>
            </a:solidFill>
            <a:ln w="50800">
              <a:solidFill>
                <a:schemeClr val="bg1"/>
              </a:solidFill>
            </a:ln>
          </c:spPr>
          <c:dPt>
            <c:idx val="0"/>
            <c:bubble3D val="0"/>
            <c:spPr>
              <a:solidFill>
                <a:srgbClr val="57AEF7">
                  <a:lumMod val="75000"/>
                </a:srgbClr>
              </a:solidFill>
              <a:ln w="50800">
                <a:noFill/>
              </a:ln>
              <a:effectLst/>
            </c:spPr>
            <c:extLst>
              <c:ext xmlns:c16="http://schemas.microsoft.com/office/drawing/2014/chart" uri="{C3380CC4-5D6E-409C-BE32-E72D297353CC}">
                <c16:uniqueId val="{00000001-CC2F-5B4A-A95F-B91645EC603E}"/>
              </c:ext>
            </c:extLst>
          </c:dPt>
          <c:dPt>
            <c:idx val="1"/>
            <c:bubble3D val="0"/>
            <c:spPr>
              <a:solidFill>
                <a:srgbClr val="F7F3E9"/>
              </a:solidFill>
              <a:ln w="50800">
                <a:noFill/>
              </a:ln>
              <a:effectLst/>
            </c:spPr>
            <c:extLst>
              <c:ext xmlns:c16="http://schemas.microsoft.com/office/drawing/2014/chart" uri="{C3380CC4-5D6E-409C-BE32-E72D297353CC}">
                <c16:uniqueId val="{00000003-CC2F-5B4A-A95F-B91645EC603E}"/>
              </c:ext>
            </c:extLst>
          </c:dPt>
          <c:dPt>
            <c:idx val="2"/>
            <c:bubble3D val="0"/>
            <c:spPr>
              <a:solidFill>
                <a:srgbClr val="FA7F24"/>
              </a:solidFill>
              <a:ln w="50800">
                <a:solidFill>
                  <a:schemeClr val="bg1"/>
                </a:solidFill>
              </a:ln>
              <a:effectLst/>
            </c:spPr>
            <c:extLst>
              <c:ext xmlns:c16="http://schemas.microsoft.com/office/drawing/2014/chart" uri="{C3380CC4-5D6E-409C-BE32-E72D297353CC}">
                <c16:uniqueId val="{00000005-CC2F-5B4A-A95F-B91645EC603E}"/>
              </c:ext>
            </c:extLst>
          </c:dPt>
          <c:dLbls>
            <c:dLbl>
              <c:idx val="0"/>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CC2F-5B4A-A95F-B91645EC603E}"/>
                </c:ext>
              </c:extLst>
            </c:dLbl>
            <c:spPr>
              <a:noFill/>
              <a:ln>
                <a:noFill/>
              </a:ln>
              <a:effectLst/>
            </c:spPr>
            <c:txPr>
              <a:bodyPr rot="0" spcFirstLastPara="1" vertOverflow="ellipsis" vert="horz" wrap="square" lIns="38100" tIns="19050" rIns="38100" bIns="19050" anchor="ctr" anchorCtr="1">
                <a:spAutoFit/>
              </a:bodyPr>
              <a:lstStyle/>
              <a:p>
                <a:pPr>
                  <a:defRPr sz="4000" b="0" i="0" u="none" strike="noStrike" kern="1200" baseline="0">
                    <a:solidFill>
                      <a:schemeClr val="tx2"/>
                    </a:solidFill>
                    <a:latin typeface="+mj-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6-CC2F-5B4A-A95F-B91645EC603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Situations</a:t>
            </a:r>
            <a:r>
              <a:rPr lang="en-US" sz="2800" baseline="0" dirty="0">
                <a:latin typeface="Arial" panose="020B0604020202020204" pitchFamily="34" charset="0"/>
                <a:cs typeface="Arial" panose="020B0604020202020204" pitchFamily="34" charset="0"/>
              </a:rPr>
              <a:t> in which abortion should be allowed</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When the health of the mother is at risk</c:v>
                </c:pt>
                <c:pt idx="1">
                  <c:v> When the pregnancy is the result of rape</c:v>
                </c:pt>
                <c:pt idx="2">
                  <c:v> When the pregnancy is the result of incest</c:v>
                </c:pt>
                <c:pt idx="3">
                  <c:v> When the fetus has serious health issues</c:v>
                </c:pt>
                <c:pt idx="4">
                  <c:v> Never</c:v>
                </c:pt>
              </c:strCache>
            </c:strRef>
          </c:cat>
          <c:val>
            <c:numRef>
              <c:f>Sheet1!$B$2:$B$6</c:f>
              <c:numCache>
                <c:formatCode>0%</c:formatCode>
                <c:ptCount val="5"/>
                <c:pt idx="0">
                  <c:v>0.62</c:v>
                </c:pt>
                <c:pt idx="1">
                  <c:v>0.56000000000000005</c:v>
                </c:pt>
                <c:pt idx="2">
                  <c:v>0.5</c:v>
                </c:pt>
                <c:pt idx="3">
                  <c:v>0.52</c:v>
                </c:pt>
                <c:pt idx="4">
                  <c:v>0.19</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When the health of the mother is at risk</c:v>
                </c:pt>
                <c:pt idx="1">
                  <c:v> When the pregnancy is the result of rape</c:v>
                </c:pt>
                <c:pt idx="2">
                  <c:v> When the pregnancy is the result of incest</c:v>
                </c:pt>
                <c:pt idx="3">
                  <c:v> When the fetus has serious health issues</c:v>
                </c:pt>
                <c:pt idx="4">
                  <c:v> Never</c:v>
                </c:pt>
              </c:strCache>
            </c:strRef>
          </c:cat>
          <c:val>
            <c:numRef>
              <c:f>Sheet1!$C$2:$C$6</c:f>
              <c:numCache>
                <c:formatCode>0%</c:formatCode>
                <c:ptCount val="5"/>
                <c:pt idx="0">
                  <c:v>0.64</c:v>
                </c:pt>
                <c:pt idx="1">
                  <c:v>0.66</c:v>
                </c:pt>
                <c:pt idx="2">
                  <c:v>0.37</c:v>
                </c:pt>
                <c:pt idx="3">
                  <c:v>0.63</c:v>
                </c:pt>
                <c:pt idx="4">
                  <c:v>0.17</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When the health of the mother is at risk</c:v>
                </c:pt>
                <c:pt idx="1">
                  <c:v> When the pregnancy is the result of rape</c:v>
                </c:pt>
                <c:pt idx="2">
                  <c:v> When the pregnancy is the result of incest</c:v>
                </c:pt>
                <c:pt idx="3">
                  <c:v> When the fetus has serious health issues</c:v>
                </c:pt>
                <c:pt idx="4">
                  <c:v> Never</c:v>
                </c:pt>
              </c:strCache>
            </c:strRef>
          </c:cat>
          <c:val>
            <c:numRef>
              <c:f>Sheet1!$D$2:$D$6</c:f>
              <c:numCache>
                <c:formatCode>0%</c:formatCode>
                <c:ptCount val="5"/>
                <c:pt idx="0">
                  <c:v>0.59</c:v>
                </c:pt>
                <c:pt idx="1">
                  <c:v>0.56999999999999995</c:v>
                </c:pt>
                <c:pt idx="2">
                  <c:v>0.52</c:v>
                </c:pt>
                <c:pt idx="3">
                  <c:v>0.52</c:v>
                </c:pt>
                <c:pt idx="4">
                  <c:v>0.15</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When the health of the mother is at risk</c:v>
                </c:pt>
                <c:pt idx="1">
                  <c:v> When the pregnancy is the result of rape</c:v>
                </c:pt>
                <c:pt idx="2">
                  <c:v> When the pregnancy is the result of incest</c:v>
                </c:pt>
                <c:pt idx="3">
                  <c:v> When the fetus has serious health issues</c:v>
                </c:pt>
                <c:pt idx="4">
                  <c:v> Never</c:v>
                </c:pt>
              </c:strCache>
            </c:strRef>
          </c:cat>
          <c:val>
            <c:numRef>
              <c:f>Sheet1!$E$2:$E$6</c:f>
              <c:numCache>
                <c:formatCode>0%</c:formatCode>
                <c:ptCount val="5"/>
                <c:pt idx="0">
                  <c:v>0.62</c:v>
                </c:pt>
                <c:pt idx="1">
                  <c:v>0.45</c:v>
                </c:pt>
                <c:pt idx="2">
                  <c:v>0.48</c:v>
                </c:pt>
                <c:pt idx="3">
                  <c:v>0.5</c:v>
                </c:pt>
                <c:pt idx="4">
                  <c:v>0.26</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 When the health of the mother is at risk</c:v>
                </c:pt>
                <c:pt idx="1">
                  <c:v> When the pregnancy is the result of rape</c:v>
                </c:pt>
                <c:pt idx="2">
                  <c:v> When the pregnancy is the result of incest</c:v>
                </c:pt>
                <c:pt idx="3">
                  <c:v> When the fetus has serious health issues</c:v>
                </c:pt>
                <c:pt idx="4">
                  <c:v> Never</c:v>
                </c:pt>
              </c:strCache>
            </c:strRef>
          </c:cat>
          <c:val>
            <c:numRef>
              <c:f>Sheet1!$F$2:$F$6</c:f>
              <c:numCache>
                <c:formatCode>0%</c:formatCode>
                <c:ptCount val="5"/>
                <c:pt idx="0">
                  <c:v>0.68</c:v>
                </c:pt>
                <c:pt idx="1">
                  <c:v>0.63</c:v>
                </c:pt>
                <c:pt idx="2">
                  <c:v>0.56000000000000005</c:v>
                </c:pt>
                <c:pt idx="3">
                  <c:v>0.5</c:v>
                </c:pt>
                <c:pt idx="4">
                  <c:v>0.21</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Lateness in</a:t>
            </a:r>
            <a:r>
              <a:rPr lang="en-US" sz="2800" baseline="0" dirty="0">
                <a:latin typeface="Arial" panose="020B0604020202020204" pitchFamily="34" charset="0"/>
                <a:cs typeface="Arial" panose="020B0604020202020204" pitchFamily="34" charset="0"/>
              </a:rPr>
              <a:t> pregnancy in which abortion due to special circumstances should be allowed</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 weeks</c:v>
                </c:pt>
                <c:pt idx="1">
                  <c:v>15 weeks</c:v>
                </c:pt>
                <c:pt idx="2">
                  <c:v>24 weeks</c:v>
                </c:pt>
                <c:pt idx="3">
                  <c:v>Other (please specify):</c:v>
                </c:pt>
              </c:strCache>
            </c:strRef>
          </c:cat>
          <c:val>
            <c:numRef>
              <c:f>Sheet1!$B$2:$B$5</c:f>
              <c:numCache>
                <c:formatCode>0%</c:formatCode>
                <c:ptCount val="4"/>
                <c:pt idx="0">
                  <c:v>0.34</c:v>
                </c:pt>
                <c:pt idx="1">
                  <c:v>0.35</c:v>
                </c:pt>
                <c:pt idx="2">
                  <c:v>0.22</c:v>
                </c:pt>
                <c:pt idx="3">
                  <c:v>0.09</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 weeks</c:v>
                </c:pt>
                <c:pt idx="1">
                  <c:v>15 weeks</c:v>
                </c:pt>
                <c:pt idx="2">
                  <c:v>24 weeks</c:v>
                </c:pt>
                <c:pt idx="3">
                  <c:v>Other (please specify):</c:v>
                </c:pt>
              </c:strCache>
            </c:strRef>
          </c:cat>
          <c:val>
            <c:numRef>
              <c:f>Sheet1!$C$2:$C$5</c:f>
              <c:numCache>
                <c:formatCode>0%</c:formatCode>
                <c:ptCount val="4"/>
                <c:pt idx="0">
                  <c:v>0.27</c:v>
                </c:pt>
                <c:pt idx="1">
                  <c:v>0.42</c:v>
                </c:pt>
                <c:pt idx="2">
                  <c:v>0.25</c:v>
                </c:pt>
                <c:pt idx="3">
                  <c:v>0.06</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 weeks</c:v>
                </c:pt>
                <c:pt idx="1">
                  <c:v>15 weeks</c:v>
                </c:pt>
                <c:pt idx="2">
                  <c:v>24 weeks</c:v>
                </c:pt>
                <c:pt idx="3">
                  <c:v>Other (please specify):</c:v>
                </c:pt>
              </c:strCache>
            </c:strRef>
          </c:cat>
          <c:val>
            <c:numRef>
              <c:f>Sheet1!$D$2:$D$5</c:f>
              <c:numCache>
                <c:formatCode>0%</c:formatCode>
                <c:ptCount val="4"/>
                <c:pt idx="0">
                  <c:v>0.34</c:v>
                </c:pt>
                <c:pt idx="1">
                  <c:v>0.37</c:v>
                </c:pt>
                <c:pt idx="2">
                  <c:v>0.22</c:v>
                </c:pt>
                <c:pt idx="3">
                  <c:v>0.08</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 weeks</c:v>
                </c:pt>
                <c:pt idx="1">
                  <c:v>15 weeks</c:v>
                </c:pt>
                <c:pt idx="2">
                  <c:v>24 weeks</c:v>
                </c:pt>
                <c:pt idx="3">
                  <c:v>Other (please specify):</c:v>
                </c:pt>
              </c:strCache>
            </c:strRef>
          </c:cat>
          <c:val>
            <c:numRef>
              <c:f>Sheet1!$E$2:$E$5</c:f>
              <c:numCache>
                <c:formatCode>0%</c:formatCode>
                <c:ptCount val="4"/>
                <c:pt idx="0">
                  <c:v>0.38</c:v>
                </c:pt>
                <c:pt idx="1">
                  <c:v>0.34</c:v>
                </c:pt>
                <c:pt idx="2">
                  <c:v>0.19</c:v>
                </c:pt>
                <c:pt idx="3">
                  <c:v>0.1</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6 weeks</c:v>
                </c:pt>
                <c:pt idx="1">
                  <c:v>15 weeks</c:v>
                </c:pt>
                <c:pt idx="2">
                  <c:v>24 weeks</c:v>
                </c:pt>
                <c:pt idx="3">
                  <c:v>Other (please specify):</c:v>
                </c:pt>
              </c:strCache>
            </c:strRef>
          </c:cat>
          <c:val>
            <c:numRef>
              <c:f>Sheet1!$F$2:$F$5</c:f>
              <c:numCache>
                <c:formatCode>0%</c:formatCode>
                <c:ptCount val="4"/>
                <c:pt idx="0">
                  <c:v>0.33</c:v>
                </c:pt>
                <c:pt idx="1">
                  <c:v>0.33</c:v>
                </c:pt>
                <c:pt idx="2">
                  <c:v>0.24</c:v>
                </c:pt>
                <c:pt idx="3">
                  <c:v>0.1</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5"/>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 Who agree it is appropriate</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5344506517690872E-2"/>
          <c:w val="0.9872832369942196"/>
          <c:h val="0.79643983049604838"/>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0.62</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0.76</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0.66</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0.54</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0.59</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More/Less</a:t>
            </a:r>
            <a:r>
              <a:rPr lang="en-US" sz="2800" baseline="0" dirty="0">
                <a:latin typeface="Arial" panose="020B0604020202020204" pitchFamily="34" charset="0"/>
                <a:cs typeface="Arial" panose="020B0604020202020204" pitchFamily="34" charset="0"/>
              </a:rPr>
              <a:t> likely to purchase from companies that have programs supporting employees seeking abortion</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Much less likely</c:v>
                </c:pt>
                <c:pt idx="1">
                  <c:v>Somewhat less likely</c:v>
                </c:pt>
                <c:pt idx="2">
                  <c:v>No more or less likely</c:v>
                </c:pt>
                <c:pt idx="3">
                  <c:v>Somewhat more likely</c:v>
                </c:pt>
                <c:pt idx="4">
                  <c:v>Much more likely</c:v>
                </c:pt>
              </c:strCache>
            </c:strRef>
          </c:cat>
          <c:val>
            <c:numRef>
              <c:f>Sheet1!$B$2:$B$6</c:f>
              <c:numCache>
                <c:formatCode>0%</c:formatCode>
                <c:ptCount val="5"/>
                <c:pt idx="0">
                  <c:v>0.16</c:v>
                </c:pt>
                <c:pt idx="1">
                  <c:v>0.09</c:v>
                </c:pt>
                <c:pt idx="2">
                  <c:v>0.42</c:v>
                </c:pt>
                <c:pt idx="3">
                  <c:v>0.13</c:v>
                </c:pt>
                <c:pt idx="4">
                  <c:v>0.2</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Much less likely</c:v>
                </c:pt>
                <c:pt idx="1">
                  <c:v>Somewhat less likely</c:v>
                </c:pt>
                <c:pt idx="2">
                  <c:v>No more or less likely</c:v>
                </c:pt>
                <c:pt idx="3">
                  <c:v>Somewhat more likely</c:v>
                </c:pt>
                <c:pt idx="4">
                  <c:v>Much more likely</c:v>
                </c:pt>
              </c:strCache>
            </c:strRef>
          </c:cat>
          <c:val>
            <c:numRef>
              <c:f>Sheet1!$C$2:$C$6</c:f>
              <c:numCache>
                <c:formatCode>0%</c:formatCode>
                <c:ptCount val="5"/>
                <c:pt idx="0">
                  <c:v>0.08</c:v>
                </c:pt>
                <c:pt idx="1">
                  <c:v>0.14000000000000001</c:v>
                </c:pt>
                <c:pt idx="2">
                  <c:v>0.45</c:v>
                </c:pt>
                <c:pt idx="3">
                  <c:v>0.17</c:v>
                </c:pt>
                <c:pt idx="4">
                  <c:v>0.15</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Much less likely</c:v>
                </c:pt>
                <c:pt idx="1">
                  <c:v>Somewhat less likely</c:v>
                </c:pt>
                <c:pt idx="2">
                  <c:v>No more or less likely</c:v>
                </c:pt>
                <c:pt idx="3">
                  <c:v>Somewhat more likely</c:v>
                </c:pt>
                <c:pt idx="4">
                  <c:v>Much more likely</c:v>
                </c:pt>
              </c:strCache>
            </c:strRef>
          </c:cat>
          <c:val>
            <c:numRef>
              <c:f>Sheet1!$D$2:$D$6</c:f>
              <c:numCache>
                <c:formatCode>0%</c:formatCode>
                <c:ptCount val="5"/>
                <c:pt idx="0">
                  <c:v>0.17</c:v>
                </c:pt>
                <c:pt idx="1">
                  <c:v>0.11</c:v>
                </c:pt>
                <c:pt idx="2">
                  <c:v>0.34</c:v>
                </c:pt>
                <c:pt idx="3">
                  <c:v>0.16</c:v>
                </c:pt>
                <c:pt idx="4">
                  <c:v>0.22</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Much less likely</c:v>
                </c:pt>
                <c:pt idx="1">
                  <c:v>Somewhat less likely</c:v>
                </c:pt>
                <c:pt idx="2">
                  <c:v>No more or less likely</c:v>
                </c:pt>
                <c:pt idx="3">
                  <c:v>Somewhat more likely</c:v>
                </c:pt>
                <c:pt idx="4">
                  <c:v>Much more likely</c:v>
                </c:pt>
              </c:strCache>
            </c:strRef>
          </c:cat>
          <c:val>
            <c:numRef>
              <c:f>Sheet1!$E$2:$E$6</c:f>
              <c:numCache>
                <c:formatCode>0%</c:formatCode>
                <c:ptCount val="5"/>
                <c:pt idx="0">
                  <c:v>0.19</c:v>
                </c:pt>
                <c:pt idx="1">
                  <c:v>0.1</c:v>
                </c:pt>
                <c:pt idx="2">
                  <c:v>0.43</c:v>
                </c:pt>
                <c:pt idx="3">
                  <c:v>0.11</c:v>
                </c:pt>
                <c:pt idx="4">
                  <c:v>0.17</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Much less likely</c:v>
                </c:pt>
                <c:pt idx="1">
                  <c:v>Somewhat less likely</c:v>
                </c:pt>
                <c:pt idx="2">
                  <c:v>No more or less likely</c:v>
                </c:pt>
                <c:pt idx="3">
                  <c:v>Somewhat more likely</c:v>
                </c:pt>
                <c:pt idx="4">
                  <c:v>Much more likely</c:v>
                </c:pt>
              </c:strCache>
            </c:strRef>
          </c:cat>
          <c:val>
            <c:numRef>
              <c:f>Sheet1!$F$2:$F$6</c:f>
              <c:numCache>
                <c:formatCode>0%</c:formatCode>
                <c:ptCount val="5"/>
                <c:pt idx="0">
                  <c:v>0.16</c:v>
                </c:pt>
                <c:pt idx="1">
                  <c:v>0.05</c:v>
                </c:pt>
                <c:pt idx="2">
                  <c:v>0.49</c:v>
                </c:pt>
                <c:pt idx="3">
                  <c:v>0.1</c:v>
                </c:pt>
                <c:pt idx="4">
                  <c:v>0.2</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sz="2800" b="0" i="0" baseline="0" dirty="0">
                <a:effectLst/>
                <a:latin typeface="Arial" panose="020B0604020202020204" pitchFamily="34" charset="0"/>
                <a:cs typeface="Arial" panose="020B0604020202020204" pitchFamily="34" charset="0"/>
              </a:rPr>
              <a:t>% Who would contact company</a:t>
            </a: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0.25</c:v>
                </c:pt>
              </c:numCache>
            </c:numRef>
          </c:val>
          <c:extLst>
            <c:ext xmlns:c16="http://schemas.microsoft.com/office/drawing/2014/chart" uri="{C3380CC4-5D6E-409C-BE32-E72D297353CC}">
              <c16:uniqueId val="{00000000-BFF7-5842-A56D-4744753AE904}"/>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0.3</c:v>
                </c:pt>
              </c:numCache>
            </c:numRef>
          </c:val>
          <c:extLst>
            <c:ext xmlns:c16="http://schemas.microsoft.com/office/drawing/2014/chart" uri="{C3380CC4-5D6E-409C-BE32-E72D297353CC}">
              <c16:uniqueId val="{00000001-BFF7-5842-A56D-4744753AE904}"/>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0.41</c:v>
                </c:pt>
              </c:numCache>
            </c:numRef>
          </c:val>
          <c:extLst>
            <c:ext xmlns:c16="http://schemas.microsoft.com/office/drawing/2014/chart" uri="{C3380CC4-5D6E-409C-BE32-E72D297353CC}">
              <c16:uniqueId val="{00000002-BFF7-5842-A56D-4744753AE904}"/>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0.14000000000000001</c:v>
                </c:pt>
              </c:numCache>
            </c:numRef>
          </c:val>
          <c:extLst>
            <c:ext xmlns:c16="http://schemas.microsoft.com/office/drawing/2014/chart" uri="{C3380CC4-5D6E-409C-BE32-E72D297353CC}">
              <c16:uniqueId val="{00000003-BFF7-5842-A56D-4744753AE904}"/>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0.14000000000000001</c:v>
                </c:pt>
              </c:numCache>
            </c:numRef>
          </c:val>
          <c:extLst>
            <c:ext xmlns:c16="http://schemas.microsoft.com/office/drawing/2014/chart" uri="{C3380CC4-5D6E-409C-BE32-E72D297353CC}">
              <c16:uniqueId val="{00000004-BFF7-5842-A56D-4744753AE904}"/>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0.5"/>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2800" dirty="0">
                <a:latin typeface="Arial" panose="020B0604020202020204" pitchFamily="34" charset="0"/>
                <a:cs typeface="Arial" panose="020B0604020202020204" pitchFamily="34" charset="0"/>
              </a:rPr>
              <a:t>% Who</a:t>
            </a:r>
            <a:r>
              <a:rPr lang="en-US" sz="2800" baseline="0" dirty="0">
                <a:latin typeface="Arial" panose="020B0604020202020204" pitchFamily="34" charset="0"/>
                <a:cs typeface="Arial" panose="020B0604020202020204" pitchFamily="34" charset="0"/>
              </a:rPr>
              <a:t> agree with states taking legal action against companies with abortion programs in place</a:t>
            </a:r>
            <a:endParaRPr lang="en-US" sz="28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6.3583815028901737E-3"/>
          <c:y val="9.5344506517690872E-2"/>
          <c:w val="0.9872832369942196"/>
          <c:h val="0.79643983049604838"/>
        </c:manualLayout>
      </c:layout>
      <c:barChart>
        <c:barDir val="col"/>
        <c:grouping val="clustered"/>
        <c:varyColors val="0"/>
        <c:ser>
          <c:idx val="0"/>
          <c:order val="0"/>
          <c:tx>
            <c:strRef>
              <c:f>Sheet1!$B$1</c:f>
              <c:strCache>
                <c:ptCount val="1"/>
                <c:pt idx="0">
                  <c:v>All</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0.31</c:v>
                </c:pt>
              </c:numCache>
            </c:numRef>
          </c:val>
          <c:extLst>
            <c:ext xmlns:c16="http://schemas.microsoft.com/office/drawing/2014/chart" uri="{C3380CC4-5D6E-409C-BE32-E72D297353CC}">
              <c16:uniqueId val="{00000000-B234-454E-842D-A82A76D24AEE}"/>
            </c:ext>
          </c:extLst>
        </c:ser>
        <c:ser>
          <c:idx val="1"/>
          <c:order val="1"/>
          <c:tx>
            <c:strRef>
              <c:f>Sheet1!$C$1</c:f>
              <c:strCache>
                <c:ptCount val="1"/>
                <c:pt idx="0">
                  <c:v>Gen Z</c:v>
                </c:pt>
              </c:strCache>
            </c:strRef>
          </c:tx>
          <c:spPr>
            <a:solidFill>
              <a:srgbClr val="1046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0.41</c:v>
                </c:pt>
              </c:numCache>
            </c:numRef>
          </c:val>
          <c:extLst>
            <c:ext xmlns:c16="http://schemas.microsoft.com/office/drawing/2014/chart" uri="{C3380CC4-5D6E-409C-BE32-E72D297353CC}">
              <c16:uniqueId val="{00000001-B234-454E-842D-A82A76D24AEE}"/>
            </c:ext>
          </c:extLst>
        </c:ser>
        <c:ser>
          <c:idx val="2"/>
          <c:order val="2"/>
          <c:tx>
            <c:strRef>
              <c:f>Sheet1!$D$1</c:f>
              <c:strCache>
                <c:ptCount val="1"/>
                <c:pt idx="0">
                  <c:v>Millennial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0.41</c:v>
                </c:pt>
              </c:numCache>
            </c:numRef>
          </c:val>
          <c:extLst>
            <c:ext xmlns:c16="http://schemas.microsoft.com/office/drawing/2014/chart" uri="{C3380CC4-5D6E-409C-BE32-E72D297353CC}">
              <c16:uniqueId val="{00000002-B234-454E-842D-A82A76D24AEE}"/>
            </c:ext>
          </c:extLst>
        </c:ser>
        <c:ser>
          <c:idx val="3"/>
          <c:order val="3"/>
          <c:tx>
            <c:strRef>
              <c:f>Sheet1!$E$1</c:f>
              <c:strCache>
                <c:ptCount val="1"/>
                <c:pt idx="0">
                  <c:v>Gen X</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0.26</c:v>
                </c:pt>
              </c:numCache>
            </c:numRef>
          </c:val>
          <c:extLst>
            <c:ext xmlns:c16="http://schemas.microsoft.com/office/drawing/2014/chart" uri="{C3380CC4-5D6E-409C-BE32-E72D297353CC}">
              <c16:uniqueId val="{00000003-B234-454E-842D-A82A76D24AEE}"/>
            </c:ext>
          </c:extLst>
        </c:ser>
        <c:ser>
          <c:idx val="4"/>
          <c:order val="4"/>
          <c:tx>
            <c:strRef>
              <c:f>Sheet1!$F$1</c:f>
              <c:strCache>
                <c:ptCount val="1"/>
                <c:pt idx="0">
                  <c:v>Boomer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0.21</c:v>
                </c:pt>
              </c:numCache>
            </c:numRef>
          </c:val>
          <c:extLst>
            <c:ext xmlns:c16="http://schemas.microsoft.com/office/drawing/2014/chart" uri="{C3380CC4-5D6E-409C-BE32-E72D297353CC}">
              <c16:uniqueId val="{00000004-B234-454E-842D-A82A76D24AEE}"/>
            </c:ext>
          </c:extLst>
        </c:ser>
        <c:dLbls>
          <c:dLblPos val="outEnd"/>
          <c:showLegendKey val="0"/>
          <c:showVal val="1"/>
          <c:showCatName val="0"/>
          <c:showSerName val="0"/>
          <c:showPercent val="0"/>
          <c:showBubbleSize val="0"/>
        </c:dLbls>
        <c:gapWidth val="219"/>
        <c:overlap val="-27"/>
        <c:axId val="1872475263"/>
        <c:axId val="1872011903"/>
      </c:barChart>
      <c:catAx>
        <c:axId val="1872475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72011903"/>
        <c:crosses val="autoZero"/>
        <c:auto val="1"/>
        <c:lblAlgn val="ctr"/>
        <c:lblOffset val="100"/>
        <c:noMultiLvlLbl val="0"/>
      </c:catAx>
      <c:valAx>
        <c:axId val="1872011903"/>
        <c:scaling>
          <c:orientation val="minMax"/>
          <c:max val="1"/>
        </c:scaling>
        <c:delete val="1"/>
        <c:axPos val="l"/>
        <c:numFmt formatCode="0%" sourceLinked="1"/>
        <c:majorTickMark val="out"/>
        <c:minorTickMark val="none"/>
        <c:tickLblPos val="nextTo"/>
        <c:crossAx val="1872475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62DC5-9237-1648-B708-F6D05492BE26}" type="datetimeFigureOut">
              <a:rPr lang="en-US" smtClean="0"/>
              <a:t>5/13/22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7055C-44E0-B643-843B-78343DB94450}" type="slidenum">
              <a:rPr lang="en-US" smtClean="0"/>
              <a:t>‹#›</a:t>
            </a:fld>
            <a:endParaRPr lang="en-US" dirty="0"/>
          </a:p>
        </p:txBody>
      </p:sp>
    </p:spTree>
    <p:extLst>
      <p:ext uri="{BB962C8B-B14F-4D97-AF65-F5344CB8AC3E}">
        <p14:creationId xmlns:p14="http://schemas.microsoft.com/office/powerpoint/2010/main" val="116266436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8</a:t>
            </a:fld>
            <a:endParaRPr lang="en-US" dirty="0"/>
          </a:p>
        </p:txBody>
      </p:sp>
    </p:spTree>
    <p:extLst>
      <p:ext uri="{BB962C8B-B14F-4D97-AF65-F5344CB8AC3E}">
        <p14:creationId xmlns:p14="http://schemas.microsoft.com/office/powerpoint/2010/main" val="417510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10</a:t>
            </a:fld>
            <a:endParaRPr lang="en-US" dirty="0"/>
          </a:p>
        </p:txBody>
      </p:sp>
    </p:spTree>
    <p:extLst>
      <p:ext uri="{BB962C8B-B14F-4D97-AF65-F5344CB8AC3E}">
        <p14:creationId xmlns:p14="http://schemas.microsoft.com/office/powerpoint/2010/main" val="41376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11</a:t>
            </a:fld>
            <a:endParaRPr lang="en-US" dirty="0"/>
          </a:p>
        </p:txBody>
      </p:sp>
    </p:spTree>
    <p:extLst>
      <p:ext uri="{BB962C8B-B14F-4D97-AF65-F5344CB8AC3E}">
        <p14:creationId xmlns:p14="http://schemas.microsoft.com/office/powerpoint/2010/main" val="191973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12</a:t>
            </a:fld>
            <a:endParaRPr lang="en-US" dirty="0"/>
          </a:p>
        </p:txBody>
      </p:sp>
    </p:spTree>
    <p:extLst>
      <p:ext uri="{BB962C8B-B14F-4D97-AF65-F5344CB8AC3E}">
        <p14:creationId xmlns:p14="http://schemas.microsoft.com/office/powerpoint/2010/main" val="41376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17</a:t>
            </a:fld>
            <a:endParaRPr lang="en-US" dirty="0"/>
          </a:p>
        </p:txBody>
      </p:sp>
    </p:spTree>
    <p:extLst>
      <p:ext uri="{BB962C8B-B14F-4D97-AF65-F5344CB8AC3E}">
        <p14:creationId xmlns:p14="http://schemas.microsoft.com/office/powerpoint/2010/main" val="41376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20</a:t>
            </a:fld>
            <a:endParaRPr lang="en-US" dirty="0"/>
          </a:p>
        </p:txBody>
      </p:sp>
    </p:spTree>
    <p:extLst>
      <p:ext uri="{BB962C8B-B14F-4D97-AF65-F5344CB8AC3E}">
        <p14:creationId xmlns:p14="http://schemas.microsoft.com/office/powerpoint/2010/main" val="175045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7055C-44E0-B643-843B-78343DB94450}" type="slidenum">
              <a:rPr lang="en-US" smtClean="0"/>
              <a:t>21</a:t>
            </a:fld>
            <a:endParaRPr lang="en-US" dirty="0"/>
          </a:p>
        </p:txBody>
      </p:sp>
    </p:spTree>
    <p:extLst>
      <p:ext uri="{BB962C8B-B14F-4D97-AF65-F5344CB8AC3E}">
        <p14:creationId xmlns:p14="http://schemas.microsoft.com/office/powerpoint/2010/main" val="1001923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7" name="Google Shape;13;p31" descr="A picture containing text, clipart&#10;&#10;Description automatically generated">
            <a:extLst>
              <a:ext uri="{FF2B5EF4-FFF2-40B4-BE49-F238E27FC236}">
                <a16:creationId xmlns:a16="http://schemas.microsoft.com/office/drawing/2014/main" id="{79CC5131-9871-5840-B840-314A0BBE4C41}"/>
              </a:ext>
            </a:extLst>
          </p:cNvPr>
          <p:cNvPicPr preferRelativeResize="0"/>
          <p:nvPr userDrawn="1"/>
        </p:nvPicPr>
        <p:blipFill rotWithShape="1">
          <a:blip r:embed="rId2">
            <a:alphaModFix/>
          </a:blip>
          <a:srcRect/>
          <a:stretch/>
        </p:blipFill>
        <p:spPr>
          <a:xfrm>
            <a:off x="1219200" y="914401"/>
            <a:ext cx="2796209" cy="914399"/>
          </a:xfrm>
          <a:prstGeom prst="rect">
            <a:avLst/>
          </a:prstGeom>
          <a:noFill/>
          <a:ln>
            <a:noFill/>
          </a:ln>
        </p:spPr>
      </p:pic>
      <p:sp>
        <p:nvSpPr>
          <p:cNvPr id="9" name="Google Shape;10;p31">
            <a:extLst>
              <a:ext uri="{FF2B5EF4-FFF2-40B4-BE49-F238E27FC236}">
                <a16:creationId xmlns:a16="http://schemas.microsoft.com/office/drawing/2014/main" id="{20571C61-F47E-134F-8E45-9BCC7B2EA207}"/>
              </a:ext>
            </a:extLst>
          </p:cNvPr>
          <p:cNvSpPr txBox="1">
            <a:spLocks noGrp="1"/>
          </p:cNvSpPr>
          <p:nvPr>
            <p:ph type="title"/>
          </p:nvPr>
        </p:nvSpPr>
        <p:spPr>
          <a:xfrm>
            <a:off x="1206496" y="5369757"/>
            <a:ext cx="21971004" cy="297648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9600"/>
              <a:buFont typeface="Arial Black"/>
              <a:buNone/>
              <a:defRPr sz="9600" b="1" i="0">
                <a:solidFill>
                  <a:schemeClr val="lt1"/>
                </a:solidFill>
                <a:latin typeface="Arial Black" panose="020B0604020202020204" pitchFamily="34" charset="0"/>
                <a:cs typeface="Arial Black" panose="020B060402020202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pic>
        <p:nvPicPr>
          <p:cNvPr id="10" name="Google Shape;12;p31">
            <a:extLst>
              <a:ext uri="{FF2B5EF4-FFF2-40B4-BE49-F238E27FC236}">
                <a16:creationId xmlns:a16="http://schemas.microsoft.com/office/drawing/2014/main" id="{2BF07750-8CD5-D340-9073-736AB524E5A6}"/>
              </a:ext>
            </a:extLst>
          </p:cNvPr>
          <p:cNvPicPr preferRelativeResize="0"/>
          <p:nvPr userDrawn="1"/>
        </p:nvPicPr>
        <p:blipFill rotWithShape="1">
          <a:blip r:embed="rId3">
            <a:alphaModFix/>
          </a:blip>
          <a:srcRect/>
          <a:stretch/>
        </p:blipFill>
        <p:spPr>
          <a:xfrm>
            <a:off x="1206495" y="4566929"/>
            <a:ext cx="3670305" cy="183975"/>
          </a:xfrm>
          <a:prstGeom prst="rect">
            <a:avLst/>
          </a:prstGeom>
          <a:noFill/>
          <a:ln>
            <a:noFill/>
          </a:ln>
        </p:spPr>
      </p:pic>
      <p:sp>
        <p:nvSpPr>
          <p:cNvPr id="22" name="Google Shape;139;p1">
            <a:extLst>
              <a:ext uri="{FF2B5EF4-FFF2-40B4-BE49-F238E27FC236}">
                <a16:creationId xmlns:a16="http://schemas.microsoft.com/office/drawing/2014/main" id="{AF14E92C-088B-1D48-B671-5B340D77A236}"/>
              </a:ext>
            </a:extLst>
          </p:cNvPr>
          <p:cNvSpPr txBox="1">
            <a:spLocks/>
          </p:cNvSpPr>
          <p:nvPr userDrawn="1"/>
        </p:nvSpPr>
        <p:spPr>
          <a:xfrm>
            <a:off x="8521700" y="11255452"/>
            <a:ext cx="12814300" cy="14922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3444"/>
              <a:buFont typeface="Palatino"/>
              <a:buNone/>
              <a:defRPr sz="2800" b="0" i="0" u="none" strike="noStrike" cap="none">
                <a:solidFill>
                  <a:schemeClr val="lt1"/>
                </a:solidFill>
                <a:latin typeface="Palatino"/>
                <a:ea typeface="Palatino"/>
                <a:cs typeface="Palatino"/>
                <a:sym typeface="Palatino"/>
              </a:defRPr>
            </a:lvl1pPr>
            <a:lvl2pPr marL="914400" marR="0" lvl="1"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2pPr>
            <a:lvl3pPr marL="1371600" marR="0" lvl="2"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3pPr>
            <a:lvl4pPr marL="1828800" marR="0" lvl="3"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4pPr>
            <a:lvl5pPr marL="2286000" marR="0" lvl="4"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0" marR="0" lvl="0" indent="0" algn="r" defTabSz="914400" rtl="0" eaLnBrk="1" fontAlgn="auto" latinLnBrk="0" hangingPunct="1">
              <a:lnSpc>
                <a:spcPct val="150000"/>
              </a:lnSpc>
              <a:spcBef>
                <a:spcPts val="0"/>
              </a:spcBef>
              <a:spcAft>
                <a:spcPts val="0"/>
              </a:spcAft>
              <a:buClr>
                <a:srgbClr val="FFFFFF"/>
              </a:buClr>
              <a:buSzPts val="3444"/>
              <a:buFont typeface="Palatino"/>
              <a:buNone/>
              <a:tabLst/>
              <a:defRPr/>
            </a:pPr>
            <a:endParaRPr kumimoji="0" lang="en-US" sz="2800" b="0" i="0" u="none" strike="noStrike" kern="0" cap="none" spc="0" normalizeH="0" baseline="0" noProof="0" dirty="0">
              <a:ln>
                <a:noFill/>
              </a:ln>
              <a:solidFill>
                <a:schemeClr val="bg1"/>
              </a:solidFill>
              <a:effectLst/>
              <a:uLnTx/>
              <a:uFillTx/>
              <a:latin typeface="Palatino"/>
              <a:ea typeface="Palatino"/>
              <a:sym typeface="Palatino"/>
            </a:endParaRPr>
          </a:p>
        </p:txBody>
      </p:sp>
    </p:spTree>
    <p:extLst>
      <p:ext uri="{BB962C8B-B14F-4D97-AF65-F5344CB8AC3E}">
        <p14:creationId xmlns:p14="http://schemas.microsoft.com/office/powerpoint/2010/main" val="331152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83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4A0FA-EF28-BE4A-AAFB-45282641130E}"/>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E4703473-A8EF-5D48-B3FC-D5DEF78838CB}"/>
              </a:ext>
            </a:extLst>
          </p:cNvPr>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C1ABF-8E5C-844F-8EE6-1A3B03A3C135}"/>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216143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38BC-1DA2-6247-B053-D5864061BFC6}"/>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46FE9746-E7BB-274D-A4EE-FA9ABA938E18}"/>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a:extLst>
              <a:ext uri="{FF2B5EF4-FFF2-40B4-BE49-F238E27FC236}">
                <a16:creationId xmlns:a16="http://schemas.microsoft.com/office/drawing/2014/main" id="{692D3D05-9F70-5B4C-A237-86D00260DC14}"/>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326935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D685-F2CD-0E49-A890-5612328F21AF}"/>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BEC3E7-EE5D-B84A-804F-C0A8700DD100}"/>
              </a:ext>
            </a:extLst>
          </p:cNvPr>
          <p:cNvSpPr>
            <a:spLocks noGrp="1"/>
          </p:cNvSpPr>
          <p:nvPr>
            <p:ph type="body" orient="vert" idx="1"/>
          </p:nvPr>
        </p:nvSpPr>
        <p:spPr>
          <a:xfrm>
            <a:off x="1676400" y="3651250"/>
            <a:ext cx="21031200" cy="8702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73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1B1CF-25D5-934D-B148-3BA677819B96}"/>
              </a:ext>
            </a:extLst>
          </p:cNvPr>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1F2F8-59BD-A348-B88D-F0B48C5DB24C}"/>
              </a:ext>
            </a:extLst>
          </p:cNvPr>
          <p:cNvSpPr>
            <a:spLocks noGrp="1"/>
          </p:cNvSpPr>
          <p:nvPr>
            <p:ph type="body" orient="vert" idx="1"/>
          </p:nvPr>
        </p:nvSpPr>
        <p:spPr>
          <a:xfrm>
            <a:off x="1676400" y="730250"/>
            <a:ext cx="15468600" cy="11623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47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tx1"/>
        </a:solidFill>
        <a:effectLst/>
      </p:bgPr>
    </p:bg>
    <p:spTree>
      <p:nvGrpSpPr>
        <p:cNvPr id="1" name=""/>
        <p:cNvGrpSpPr/>
        <p:nvPr/>
      </p:nvGrpSpPr>
      <p:grpSpPr>
        <a:xfrm>
          <a:off x="0" y="0"/>
          <a:ext cx="0" cy="0"/>
          <a:chOff x="0" y="0"/>
          <a:chExt cx="0" cy="0"/>
        </a:xfrm>
      </p:grpSpPr>
      <p:pic>
        <p:nvPicPr>
          <p:cNvPr id="2" name="Google Shape;58;p33">
            <a:extLst>
              <a:ext uri="{FF2B5EF4-FFF2-40B4-BE49-F238E27FC236}">
                <a16:creationId xmlns:a16="http://schemas.microsoft.com/office/drawing/2014/main" id="{ABEE46A5-E06F-4B4C-AD90-1F5FDE2E3D14}"/>
              </a:ext>
            </a:extLst>
          </p:cNvPr>
          <p:cNvPicPr preferRelativeResize="0"/>
          <p:nvPr userDrawn="1"/>
        </p:nvPicPr>
        <p:blipFill rotWithShape="1">
          <a:blip r:embed="rId2">
            <a:alphaModFix/>
          </a:blip>
          <a:srcRect/>
          <a:stretch/>
        </p:blipFill>
        <p:spPr>
          <a:xfrm>
            <a:off x="1206495" y="914400"/>
            <a:ext cx="3670305" cy="183975"/>
          </a:xfrm>
          <a:prstGeom prst="rect">
            <a:avLst/>
          </a:prstGeom>
          <a:noFill/>
          <a:ln>
            <a:noFill/>
          </a:ln>
        </p:spPr>
      </p:pic>
      <p:sp>
        <p:nvSpPr>
          <p:cNvPr id="3" name="Google Shape;56;p33">
            <a:extLst>
              <a:ext uri="{FF2B5EF4-FFF2-40B4-BE49-F238E27FC236}">
                <a16:creationId xmlns:a16="http://schemas.microsoft.com/office/drawing/2014/main" id="{F0C96193-CA67-7B48-9EE6-EFEC694C901E}"/>
              </a:ext>
            </a:extLst>
          </p:cNvPr>
          <p:cNvSpPr txBox="1">
            <a:spLocks noGrp="1"/>
          </p:cNvSpPr>
          <p:nvPr>
            <p:ph type="title"/>
          </p:nvPr>
        </p:nvSpPr>
        <p:spPr>
          <a:xfrm>
            <a:off x="1206496" y="1098375"/>
            <a:ext cx="5499104" cy="1644825"/>
          </a:xfrm>
          <a:prstGeom prst="rect">
            <a:avLst/>
          </a:prstGeom>
          <a:noFill/>
          <a:ln>
            <a:noFill/>
          </a:ln>
        </p:spPr>
        <p:txBody>
          <a:bodyPr spcFirstLastPara="1" wrap="square" lIns="0" tIns="0" rIns="0" bIns="0" anchor="t" anchorCtr="0">
            <a:noAutofit/>
          </a:bodyPr>
          <a:lstStyle>
            <a:lvl1pPr lvl="0" algn="l">
              <a:lnSpc>
                <a:spcPct val="150000"/>
              </a:lnSpc>
              <a:spcBef>
                <a:spcPts val="0"/>
              </a:spcBef>
              <a:spcAft>
                <a:spcPts val="0"/>
              </a:spcAft>
              <a:buClr>
                <a:schemeClr val="lt1"/>
              </a:buClr>
              <a:buSzPts val="3600"/>
              <a:buFont typeface="Palatino"/>
              <a:buNone/>
              <a:defRPr sz="3600">
                <a:solidFill>
                  <a:schemeClr val="lt1"/>
                </a:solidFill>
                <a:latin typeface="Palatino"/>
                <a:ea typeface="Palatino"/>
                <a:cs typeface="Palatino"/>
                <a:sym typeface="Palatino"/>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 name="Google Shape;55;p33">
            <a:extLst>
              <a:ext uri="{FF2B5EF4-FFF2-40B4-BE49-F238E27FC236}">
                <a16:creationId xmlns:a16="http://schemas.microsoft.com/office/drawing/2014/main" id="{6A2D8C67-6F66-1442-B141-63D6ABF58F45}"/>
              </a:ext>
            </a:extLst>
          </p:cNvPr>
          <p:cNvSpPr>
            <a:spLocks noGrp="1"/>
          </p:cNvSpPr>
          <p:nvPr>
            <p:ph type="pic" idx="2"/>
          </p:nvPr>
        </p:nvSpPr>
        <p:spPr>
          <a:xfrm>
            <a:off x="12192000" y="0"/>
            <a:ext cx="12192000" cy="13716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5" name="Google Shape;57;p33">
            <a:extLst>
              <a:ext uri="{FF2B5EF4-FFF2-40B4-BE49-F238E27FC236}">
                <a16:creationId xmlns:a16="http://schemas.microsoft.com/office/drawing/2014/main" id="{F9BFA9F3-964E-2448-B7A7-211D4A22C7CF}"/>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6572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6019-F012-FF4A-BE1A-CDD5DC5984E2}"/>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95C1F5-CFD9-434D-8A27-A32AAE92AADF}"/>
              </a:ext>
            </a:extLst>
          </p:cNvPr>
          <p:cNvSpPr>
            <a:spLocks noGrp="1"/>
          </p:cNvSpPr>
          <p:nvPr>
            <p:ph idx="1"/>
          </p:nvPr>
        </p:nvSpPr>
        <p:spPr>
          <a:xfrm>
            <a:off x="1676400" y="3651250"/>
            <a:ext cx="21031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15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FED7-9FC4-1E4E-A1C0-E055732C5275}"/>
              </a:ext>
            </a:extLst>
          </p:cNvPr>
          <p:cNvSpPr>
            <a:spLocks noGrp="1"/>
          </p:cNvSpPr>
          <p:nvPr>
            <p:ph type="title"/>
          </p:nvPr>
        </p:nvSpPr>
        <p:spPr>
          <a:xfrm>
            <a:off x="1663700" y="3419477"/>
            <a:ext cx="21031200" cy="5705474"/>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0DEA1AA3-1450-8B4A-BFED-A9475C4682A4}"/>
              </a:ext>
            </a:extLst>
          </p:cNvPr>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0175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E04B-2BA7-E64C-A135-23A1ECD3EBE3}"/>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1DB313-821F-D54A-A69E-2C6C7070278B}"/>
              </a:ext>
            </a:extLst>
          </p:cNvPr>
          <p:cNvSpPr>
            <a:spLocks noGrp="1"/>
          </p:cNvSpPr>
          <p:nvPr>
            <p:ph sz="half" idx="1"/>
          </p:nvPr>
        </p:nvSpPr>
        <p:spPr>
          <a:xfrm>
            <a:off x="1676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D576E-046A-3748-A4CB-30DDFF6AA318}"/>
              </a:ext>
            </a:extLst>
          </p:cNvPr>
          <p:cNvSpPr>
            <a:spLocks noGrp="1"/>
          </p:cNvSpPr>
          <p:nvPr>
            <p:ph sz="half" idx="2"/>
          </p:nvPr>
        </p:nvSpPr>
        <p:spPr>
          <a:xfrm>
            <a:off x="12344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97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6E3-E83F-3D4E-803D-7039C2358C29}"/>
              </a:ext>
            </a:extLst>
          </p:cNvPr>
          <p:cNvSpPr>
            <a:spLocks noGrp="1"/>
          </p:cNvSpPr>
          <p:nvPr>
            <p:ph type="title"/>
          </p:nvPr>
        </p:nvSpPr>
        <p:spPr>
          <a:xfrm>
            <a:off x="1679576" y="730251"/>
            <a:ext cx="21031200" cy="265112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700484-64E9-0B4B-8A8A-A55195A0F298}"/>
              </a:ext>
            </a:extLst>
          </p:cNvPr>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E3612-8ABA-5F4E-9809-A2A6AA0A5A04}"/>
              </a:ext>
            </a:extLst>
          </p:cNvPr>
          <p:cNvSpPr>
            <a:spLocks noGrp="1"/>
          </p:cNvSpPr>
          <p:nvPr>
            <p:ph sz="half" idx="2"/>
          </p:nvPr>
        </p:nvSpPr>
        <p:spPr>
          <a:xfrm>
            <a:off x="1679577" y="5010150"/>
            <a:ext cx="10315574"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CA23B9-77DB-634B-B8AD-3AEB98C1E494}"/>
              </a:ext>
            </a:extLst>
          </p:cNvPr>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AB988-24E6-4B42-8C06-6F1B443BE3AC}"/>
              </a:ext>
            </a:extLst>
          </p:cNvPr>
          <p:cNvSpPr>
            <a:spLocks noGrp="1"/>
          </p:cNvSpPr>
          <p:nvPr>
            <p:ph sz="quarter" idx="4"/>
          </p:nvPr>
        </p:nvSpPr>
        <p:spPr>
          <a:xfrm>
            <a:off x="12344400" y="5010150"/>
            <a:ext cx="10366376"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23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1"/>
        </a:solidFill>
        <a:effectLst/>
      </p:bgPr>
    </p:bg>
    <p:spTree>
      <p:nvGrpSpPr>
        <p:cNvPr id="1" name=""/>
        <p:cNvGrpSpPr/>
        <p:nvPr/>
      </p:nvGrpSpPr>
      <p:grpSpPr>
        <a:xfrm>
          <a:off x="0" y="0"/>
          <a:ext cx="0" cy="0"/>
          <a:chOff x="0" y="0"/>
          <a:chExt cx="0" cy="0"/>
        </a:xfrm>
      </p:grpSpPr>
      <p:pic>
        <p:nvPicPr>
          <p:cNvPr id="2" name="Google Shape;58;p33">
            <a:extLst>
              <a:ext uri="{FF2B5EF4-FFF2-40B4-BE49-F238E27FC236}">
                <a16:creationId xmlns:a16="http://schemas.microsoft.com/office/drawing/2014/main" id="{ABEE46A5-E06F-4B4C-AD90-1F5FDE2E3D14}"/>
              </a:ext>
            </a:extLst>
          </p:cNvPr>
          <p:cNvPicPr preferRelativeResize="0"/>
          <p:nvPr userDrawn="1"/>
        </p:nvPicPr>
        <p:blipFill rotWithShape="1">
          <a:blip r:embed="rId2">
            <a:alphaModFix/>
          </a:blip>
          <a:srcRect/>
          <a:stretch/>
        </p:blipFill>
        <p:spPr>
          <a:xfrm>
            <a:off x="1206495" y="914400"/>
            <a:ext cx="3670305" cy="183975"/>
          </a:xfrm>
          <a:prstGeom prst="rect">
            <a:avLst/>
          </a:prstGeom>
          <a:noFill/>
          <a:ln>
            <a:noFill/>
          </a:ln>
        </p:spPr>
      </p:pic>
      <p:sp>
        <p:nvSpPr>
          <p:cNvPr id="3" name="Google Shape;56;p33">
            <a:extLst>
              <a:ext uri="{FF2B5EF4-FFF2-40B4-BE49-F238E27FC236}">
                <a16:creationId xmlns:a16="http://schemas.microsoft.com/office/drawing/2014/main" id="{F0C96193-CA67-7B48-9EE6-EFEC694C901E}"/>
              </a:ext>
            </a:extLst>
          </p:cNvPr>
          <p:cNvSpPr txBox="1">
            <a:spLocks noGrp="1"/>
          </p:cNvSpPr>
          <p:nvPr>
            <p:ph type="title"/>
          </p:nvPr>
        </p:nvSpPr>
        <p:spPr>
          <a:xfrm>
            <a:off x="1206496" y="1098375"/>
            <a:ext cx="5499104" cy="1644825"/>
          </a:xfrm>
          <a:prstGeom prst="rect">
            <a:avLst/>
          </a:prstGeom>
          <a:noFill/>
          <a:ln>
            <a:noFill/>
          </a:ln>
        </p:spPr>
        <p:txBody>
          <a:bodyPr spcFirstLastPara="1" wrap="square" lIns="0" tIns="0" rIns="0" bIns="0" anchor="t" anchorCtr="0">
            <a:noAutofit/>
          </a:bodyPr>
          <a:lstStyle>
            <a:lvl1pPr lvl="0" algn="l">
              <a:lnSpc>
                <a:spcPct val="150000"/>
              </a:lnSpc>
              <a:spcBef>
                <a:spcPts val="0"/>
              </a:spcBef>
              <a:spcAft>
                <a:spcPts val="0"/>
              </a:spcAft>
              <a:buClr>
                <a:schemeClr val="lt1"/>
              </a:buClr>
              <a:buSzPts val="3600"/>
              <a:buFont typeface="Palatino"/>
              <a:buNone/>
              <a:defRPr sz="3600">
                <a:solidFill>
                  <a:schemeClr val="lt1"/>
                </a:solidFill>
                <a:latin typeface="Palatino"/>
                <a:ea typeface="Palatino"/>
                <a:cs typeface="Palatino"/>
                <a:sym typeface="Palatino"/>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 name="Google Shape;55;p33">
            <a:extLst>
              <a:ext uri="{FF2B5EF4-FFF2-40B4-BE49-F238E27FC236}">
                <a16:creationId xmlns:a16="http://schemas.microsoft.com/office/drawing/2014/main" id="{6A2D8C67-6F66-1442-B141-63D6ABF58F45}"/>
              </a:ext>
            </a:extLst>
          </p:cNvPr>
          <p:cNvSpPr>
            <a:spLocks noGrp="1"/>
          </p:cNvSpPr>
          <p:nvPr>
            <p:ph type="pic" idx="2"/>
          </p:nvPr>
        </p:nvSpPr>
        <p:spPr>
          <a:xfrm>
            <a:off x="12192000" y="0"/>
            <a:ext cx="12192000" cy="13716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5" name="Google Shape;57;p33">
            <a:extLst>
              <a:ext uri="{FF2B5EF4-FFF2-40B4-BE49-F238E27FC236}">
                <a16:creationId xmlns:a16="http://schemas.microsoft.com/office/drawing/2014/main" id="{F9BFA9F3-964E-2448-B7A7-211D4A22C7CF}"/>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744789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0987-95CC-914D-BC2D-3E3653F3BBBD}"/>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5571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CCF5-E690-E14C-A4EF-3281A5854F32}"/>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E9D389C-9B22-144F-858B-C326AC65A118}"/>
              </a:ext>
            </a:extLst>
          </p:cNvPr>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01EDB-3CE9-F34E-93F9-0A88CABD257B}"/>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1816791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59A1-3484-8B4A-8030-82E8EA7F0AFA}"/>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C26B4DF0-68CE-D149-B5D8-87F9BF403B14}"/>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a:extLst>
              <a:ext uri="{FF2B5EF4-FFF2-40B4-BE49-F238E27FC236}">
                <a16:creationId xmlns:a16="http://schemas.microsoft.com/office/drawing/2014/main" id="{787DA884-3CFD-B545-B6FB-0BF7789311F5}"/>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64219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21B-E0FA-6B49-ADF4-0AB58BC7FDFC}"/>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DB76C-5870-6F42-89A4-08A4F8DC9EF8}"/>
              </a:ext>
            </a:extLst>
          </p:cNvPr>
          <p:cNvSpPr>
            <a:spLocks noGrp="1"/>
          </p:cNvSpPr>
          <p:nvPr>
            <p:ph type="body" orient="vert" idx="1"/>
          </p:nvPr>
        </p:nvSpPr>
        <p:spPr>
          <a:xfrm>
            <a:off x="1676400" y="3651250"/>
            <a:ext cx="21031200" cy="8702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001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AD2C9-D085-0F4B-8D2B-508F2708F478}"/>
              </a:ext>
            </a:extLst>
          </p:cNvPr>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51C7D-80D7-E04E-86B3-1DB29862B82F}"/>
              </a:ext>
            </a:extLst>
          </p:cNvPr>
          <p:cNvSpPr>
            <a:spLocks noGrp="1"/>
          </p:cNvSpPr>
          <p:nvPr>
            <p:ph type="body" orient="vert" idx="1"/>
          </p:nvPr>
        </p:nvSpPr>
        <p:spPr>
          <a:xfrm>
            <a:off x="1676400" y="730250"/>
            <a:ext cx="15468600" cy="11623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095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pic>
        <p:nvPicPr>
          <p:cNvPr id="7" name="Google Shape;13;p31" descr="A picture containing text, clipart&#10;&#10;Description automatically generated">
            <a:extLst>
              <a:ext uri="{FF2B5EF4-FFF2-40B4-BE49-F238E27FC236}">
                <a16:creationId xmlns:a16="http://schemas.microsoft.com/office/drawing/2014/main" id="{79CC5131-9871-5840-B840-314A0BBE4C41}"/>
              </a:ext>
            </a:extLst>
          </p:cNvPr>
          <p:cNvPicPr preferRelativeResize="0"/>
          <p:nvPr userDrawn="1"/>
        </p:nvPicPr>
        <p:blipFill rotWithShape="1">
          <a:blip r:embed="rId2">
            <a:alphaModFix/>
          </a:blip>
          <a:srcRect/>
          <a:stretch/>
        </p:blipFill>
        <p:spPr>
          <a:xfrm>
            <a:off x="1219200" y="914401"/>
            <a:ext cx="2796209" cy="914399"/>
          </a:xfrm>
          <a:prstGeom prst="rect">
            <a:avLst/>
          </a:prstGeom>
          <a:noFill/>
          <a:ln>
            <a:noFill/>
          </a:ln>
        </p:spPr>
      </p:pic>
      <p:sp>
        <p:nvSpPr>
          <p:cNvPr id="9" name="Google Shape;10;p31">
            <a:extLst>
              <a:ext uri="{FF2B5EF4-FFF2-40B4-BE49-F238E27FC236}">
                <a16:creationId xmlns:a16="http://schemas.microsoft.com/office/drawing/2014/main" id="{20571C61-F47E-134F-8E45-9BCC7B2EA207}"/>
              </a:ext>
            </a:extLst>
          </p:cNvPr>
          <p:cNvSpPr txBox="1">
            <a:spLocks noGrp="1"/>
          </p:cNvSpPr>
          <p:nvPr>
            <p:ph type="title"/>
          </p:nvPr>
        </p:nvSpPr>
        <p:spPr>
          <a:xfrm>
            <a:off x="1206496" y="5369757"/>
            <a:ext cx="21971004" cy="297648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9600"/>
              <a:buFont typeface="Arial Black"/>
              <a:buNone/>
              <a:defRPr sz="9600" b="1" i="0">
                <a:solidFill>
                  <a:schemeClr val="lt1"/>
                </a:solidFill>
                <a:latin typeface="Arial Black" panose="020B0604020202020204" pitchFamily="34" charset="0"/>
                <a:cs typeface="Arial Black" panose="020B060402020202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pic>
        <p:nvPicPr>
          <p:cNvPr id="10" name="Google Shape;12;p31">
            <a:extLst>
              <a:ext uri="{FF2B5EF4-FFF2-40B4-BE49-F238E27FC236}">
                <a16:creationId xmlns:a16="http://schemas.microsoft.com/office/drawing/2014/main" id="{2BF07750-8CD5-D340-9073-736AB524E5A6}"/>
              </a:ext>
            </a:extLst>
          </p:cNvPr>
          <p:cNvPicPr preferRelativeResize="0"/>
          <p:nvPr userDrawn="1"/>
        </p:nvPicPr>
        <p:blipFill rotWithShape="1">
          <a:blip r:embed="rId3">
            <a:alphaModFix/>
          </a:blip>
          <a:srcRect/>
          <a:stretch/>
        </p:blipFill>
        <p:spPr>
          <a:xfrm>
            <a:off x="1206495" y="4566929"/>
            <a:ext cx="3670305" cy="183975"/>
          </a:xfrm>
          <a:prstGeom prst="rect">
            <a:avLst/>
          </a:prstGeom>
          <a:noFill/>
          <a:ln>
            <a:noFill/>
          </a:ln>
        </p:spPr>
      </p:pic>
      <p:sp>
        <p:nvSpPr>
          <p:cNvPr id="17" name="Google Shape;11;p31">
            <a:extLst>
              <a:ext uri="{FF2B5EF4-FFF2-40B4-BE49-F238E27FC236}">
                <a16:creationId xmlns:a16="http://schemas.microsoft.com/office/drawing/2014/main" id="{7591741F-2AC3-634E-BCF8-D28297336B5D}"/>
              </a:ext>
            </a:extLst>
          </p:cNvPr>
          <p:cNvSpPr txBox="1">
            <a:spLocks/>
          </p:cNvSpPr>
          <p:nvPr userDrawn="1"/>
        </p:nvSpPr>
        <p:spPr>
          <a:xfrm>
            <a:off x="8534400" y="8484334"/>
            <a:ext cx="12814300" cy="149165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3444"/>
              <a:buFont typeface="Palatino"/>
              <a:buNone/>
              <a:defRPr sz="2800" b="0" i="0" u="none" strike="noStrike" cap="none">
                <a:solidFill>
                  <a:schemeClr val="lt1"/>
                </a:solidFill>
                <a:latin typeface="Palatino"/>
                <a:ea typeface="Palatino"/>
                <a:cs typeface="Palatino"/>
                <a:sym typeface="Palatino"/>
              </a:defRPr>
            </a:lvl1pPr>
            <a:lvl2pPr marL="914400" marR="0" lvl="1"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2pPr>
            <a:lvl3pPr marL="1371600" marR="0" lvl="2"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3pPr>
            <a:lvl4pPr marL="1828800" marR="0" lvl="3"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4pPr>
            <a:lvl5pPr marL="2286000" marR="0" lvl="4"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457200" marR="0" lvl="0" indent="-228600" algn="l" defTabSz="914400" rtl="0" eaLnBrk="1" fontAlgn="auto" latinLnBrk="0" hangingPunct="1">
              <a:lnSpc>
                <a:spcPct val="150000"/>
              </a:lnSpc>
              <a:spcBef>
                <a:spcPts val="0"/>
              </a:spcBef>
              <a:spcAft>
                <a:spcPts val="0"/>
              </a:spcAft>
              <a:buClr>
                <a:srgbClr val="FFFFFF"/>
              </a:buClr>
              <a:buSzPts val="3444"/>
              <a:buFont typeface="Palatino"/>
              <a:buNone/>
              <a:tabLst/>
              <a:defRPr/>
            </a:pPr>
            <a:r>
              <a:rPr kumimoji="0" lang="en-US" sz="2800" b="0" i="0" u="none" strike="noStrike" kern="0" cap="none" spc="0" normalizeH="0" baseline="0" noProof="0" dirty="0">
                <a:ln>
                  <a:noFill/>
                </a:ln>
                <a:solidFill>
                  <a:srgbClr val="FFFFFF"/>
                </a:solidFill>
                <a:effectLst/>
                <a:uLnTx/>
                <a:uFillTx/>
                <a:latin typeface="Palatino"/>
                <a:ea typeface="Palatino"/>
                <a:sym typeface="Palatino"/>
              </a:rPr>
              <a:t>Click to add text</a:t>
            </a:r>
          </a:p>
        </p:txBody>
      </p:sp>
      <p:sp>
        <p:nvSpPr>
          <p:cNvPr id="18" name="Google Shape;14;p31">
            <a:extLst>
              <a:ext uri="{FF2B5EF4-FFF2-40B4-BE49-F238E27FC236}">
                <a16:creationId xmlns:a16="http://schemas.microsoft.com/office/drawing/2014/main" id="{35E339EC-D238-3844-85BA-4BA165CBAA99}"/>
              </a:ext>
            </a:extLst>
          </p:cNvPr>
          <p:cNvSpPr txBox="1">
            <a:spLocks/>
          </p:cNvSpPr>
          <p:nvPr userDrawn="1"/>
        </p:nvSpPr>
        <p:spPr>
          <a:xfrm>
            <a:off x="8534400" y="10271016"/>
            <a:ext cx="12814300" cy="9113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2952"/>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2pPr>
            <a:lvl3pPr marL="1371600" marR="0" lvl="2"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3pPr>
            <a:lvl4pPr marL="1828800" marR="0" lvl="3"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4pPr>
            <a:lvl5pPr marL="2286000" marR="0" lvl="4"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457200" marR="0" lvl="0" indent="-228600" algn="l" defTabSz="914400" rtl="0" eaLnBrk="1" fontAlgn="auto" latinLnBrk="0" hangingPunct="1">
              <a:lnSpc>
                <a:spcPct val="150000"/>
              </a:lnSpc>
              <a:spcBef>
                <a:spcPts val="0"/>
              </a:spcBef>
              <a:spcAft>
                <a:spcPts val="0"/>
              </a:spcAft>
              <a:buClr>
                <a:srgbClr val="FFFFFF"/>
              </a:buClr>
              <a:buSzPts val="2952"/>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Click to add text</a:t>
            </a:r>
          </a:p>
        </p:txBody>
      </p:sp>
    </p:spTree>
    <p:extLst>
      <p:ext uri="{BB962C8B-B14F-4D97-AF65-F5344CB8AC3E}">
        <p14:creationId xmlns:p14="http://schemas.microsoft.com/office/powerpoint/2010/main" val="146664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1FDE-4199-0642-B134-F618F8F84EE1}"/>
              </a:ext>
            </a:extLst>
          </p:cNvPr>
          <p:cNvSpPr>
            <a:spLocks noGrp="1"/>
          </p:cNvSpPr>
          <p:nvPr>
            <p:ph type="ctrTitle"/>
          </p:nvPr>
        </p:nvSpPr>
        <p:spPr>
          <a:xfrm>
            <a:off x="3048000" y="2244726"/>
            <a:ext cx="182880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4FF4828-D146-2544-8C97-BE2949D936DA}"/>
              </a:ext>
            </a:extLst>
          </p:cNvPr>
          <p:cNvSpPr>
            <a:spLocks noGrp="1"/>
          </p:cNvSpPr>
          <p:nvPr>
            <p:ph type="subTitle" idx="1"/>
          </p:nvPr>
        </p:nvSpPr>
        <p:spPr>
          <a:xfrm>
            <a:off x="3048000" y="720407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2189813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6019-F012-FF4A-BE1A-CDD5DC5984E2}"/>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95C1F5-CFD9-434D-8A27-A32AAE92AADF}"/>
              </a:ext>
            </a:extLst>
          </p:cNvPr>
          <p:cNvSpPr>
            <a:spLocks noGrp="1"/>
          </p:cNvSpPr>
          <p:nvPr>
            <p:ph idx="1"/>
          </p:nvPr>
        </p:nvSpPr>
        <p:spPr>
          <a:xfrm>
            <a:off x="1676400" y="3651250"/>
            <a:ext cx="21031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77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FED7-9FC4-1E4E-A1C0-E055732C5275}"/>
              </a:ext>
            </a:extLst>
          </p:cNvPr>
          <p:cNvSpPr>
            <a:spLocks noGrp="1"/>
          </p:cNvSpPr>
          <p:nvPr>
            <p:ph type="title"/>
          </p:nvPr>
        </p:nvSpPr>
        <p:spPr>
          <a:xfrm>
            <a:off x="1663700" y="3419477"/>
            <a:ext cx="21031200" cy="5705474"/>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0DEA1AA3-1450-8B4A-BFED-A9475C4682A4}"/>
              </a:ext>
            </a:extLst>
          </p:cNvPr>
          <p:cNvSpPr>
            <a:spLocks noGrp="1"/>
          </p:cNvSpPr>
          <p:nvPr>
            <p:ph type="body" idx="1"/>
          </p:nvPr>
        </p:nvSpPr>
        <p:spPr>
          <a:xfrm>
            <a:off x="1663700" y="9178927"/>
            <a:ext cx="21031200"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468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E04B-2BA7-E64C-A135-23A1ECD3EBE3}"/>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1DB313-821F-D54A-A69E-2C6C7070278B}"/>
              </a:ext>
            </a:extLst>
          </p:cNvPr>
          <p:cNvSpPr>
            <a:spLocks noGrp="1"/>
          </p:cNvSpPr>
          <p:nvPr>
            <p:ph sz="half" idx="1"/>
          </p:nvPr>
        </p:nvSpPr>
        <p:spPr>
          <a:xfrm>
            <a:off x="1676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D576E-046A-3748-A4CB-30DDFF6AA318}"/>
              </a:ext>
            </a:extLst>
          </p:cNvPr>
          <p:cNvSpPr>
            <a:spLocks noGrp="1"/>
          </p:cNvSpPr>
          <p:nvPr>
            <p:ph sz="half" idx="2"/>
          </p:nvPr>
        </p:nvSpPr>
        <p:spPr>
          <a:xfrm>
            <a:off x="12344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585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pic>
        <p:nvPicPr>
          <p:cNvPr id="3" name="Google Shape;82;p37">
            <a:extLst>
              <a:ext uri="{FF2B5EF4-FFF2-40B4-BE49-F238E27FC236}">
                <a16:creationId xmlns:a16="http://schemas.microsoft.com/office/drawing/2014/main" id="{668E61D4-E1BE-924B-9BE0-DA0EF33AAC3D}"/>
              </a:ext>
            </a:extLst>
          </p:cNvPr>
          <p:cNvPicPr preferRelativeResize="0"/>
          <p:nvPr userDrawn="1"/>
        </p:nvPicPr>
        <p:blipFill rotWithShape="1">
          <a:blip r:embed="rId2">
            <a:alphaModFix/>
          </a:blip>
          <a:srcRect/>
          <a:stretch/>
        </p:blipFill>
        <p:spPr>
          <a:xfrm>
            <a:off x="1206495" y="914400"/>
            <a:ext cx="3670305" cy="183975"/>
          </a:xfrm>
          <a:prstGeom prst="rect">
            <a:avLst/>
          </a:prstGeom>
          <a:noFill/>
          <a:ln>
            <a:noFill/>
          </a:ln>
        </p:spPr>
      </p:pic>
      <p:sp>
        <p:nvSpPr>
          <p:cNvPr id="4" name="Google Shape;63;p34">
            <a:extLst>
              <a:ext uri="{FF2B5EF4-FFF2-40B4-BE49-F238E27FC236}">
                <a16:creationId xmlns:a16="http://schemas.microsoft.com/office/drawing/2014/main" id="{ABBB5A08-4D5A-1B4D-99F6-C93FF31FBD2C}"/>
              </a:ext>
            </a:extLst>
          </p:cNvPr>
          <p:cNvSpPr txBox="1">
            <a:spLocks noGrp="1"/>
          </p:cNvSpPr>
          <p:nvPr>
            <p:ph type="title"/>
          </p:nvPr>
        </p:nvSpPr>
        <p:spPr>
          <a:xfrm>
            <a:off x="1206495" y="1098375"/>
            <a:ext cx="6926851" cy="1644825"/>
          </a:xfrm>
          <a:prstGeom prst="rect">
            <a:avLst/>
          </a:prstGeom>
          <a:noFill/>
          <a:ln>
            <a:noFill/>
          </a:ln>
        </p:spPr>
        <p:txBody>
          <a:bodyPr spcFirstLastPara="1" wrap="square" lIns="0" tIns="0" rIns="0" bIns="0" anchor="t" anchorCtr="0">
            <a:noAutofit/>
          </a:bodyPr>
          <a:lstStyle>
            <a:lvl1pPr lvl="0" algn="l">
              <a:lnSpc>
                <a:spcPct val="150000"/>
              </a:lnSpc>
              <a:spcBef>
                <a:spcPts val="0"/>
              </a:spcBef>
              <a:spcAft>
                <a:spcPts val="0"/>
              </a:spcAft>
              <a:buClr>
                <a:schemeClr val="lt1"/>
              </a:buClr>
              <a:buSzPts val="3600"/>
              <a:buFont typeface="Palatino"/>
              <a:buNone/>
              <a:defRPr sz="3600">
                <a:solidFill>
                  <a:schemeClr val="lt1"/>
                </a:solidFill>
                <a:latin typeface="Palatino"/>
                <a:ea typeface="Palatino"/>
                <a:cs typeface="Palatino"/>
                <a:sym typeface="Palatino"/>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 name="Google Shape;66;p34">
            <a:extLst>
              <a:ext uri="{FF2B5EF4-FFF2-40B4-BE49-F238E27FC236}">
                <a16:creationId xmlns:a16="http://schemas.microsoft.com/office/drawing/2014/main" id="{C04961F8-DBB0-DD4F-91F0-C73752967DA3}"/>
              </a:ext>
            </a:extLst>
          </p:cNvPr>
          <p:cNvSpPr>
            <a:spLocks noGrp="1"/>
          </p:cNvSpPr>
          <p:nvPr>
            <p:ph type="chart" idx="2"/>
          </p:nvPr>
        </p:nvSpPr>
        <p:spPr>
          <a:xfrm>
            <a:off x="1219200" y="3801895"/>
            <a:ext cx="7362825" cy="7362825"/>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lt1"/>
              </a:buClr>
              <a:buSzPts val="2952"/>
              <a:buFont typeface="Palatino"/>
              <a:buChar char="•"/>
              <a:defRPr sz="2400" b="1" i="0" u="none" strike="noStrike" cap="none">
                <a:solidFill>
                  <a:schemeClr val="lt1"/>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pic>
        <p:nvPicPr>
          <p:cNvPr id="6" name="Google Shape;60;p34">
            <a:extLst>
              <a:ext uri="{FF2B5EF4-FFF2-40B4-BE49-F238E27FC236}">
                <a16:creationId xmlns:a16="http://schemas.microsoft.com/office/drawing/2014/main" id="{E0D58E21-B9AD-BA47-B9C1-0F0D240235C3}"/>
              </a:ext>
            </a:extLst>
          </p:cNvPr>
          <p:cNvPicPr preferRelativeResize="0"/>
          <p:nvPr userDrawn="1"/>
        </p:nvPicPr>
        <p:blipFill rotWithShape="1">
          <a:blip r:embed="rId3">
            <a:alphaModFix/>
          </a:blip>
          <a:srcRect/>
          <a:stretch/>
        </p:blipFill>
        <p:spPr>
          <a:xfrm>
            <a:off x="11301293" y="0"/>
            <a:ext cx="11876203" cy="13716000"/>
          </a:xfrm>
          <a:prstGeom prst="rect">
            <a:avLst/>
          </a:prstGeom>
          <a:noFill/>
          <a:ln>
            <a:noFill/>
          </a:ln>
        </p:spPr>
      </p:pic>
      <p:sp>
        <p:nvSpPr>
          <p:cNvPr id="7" name="Google Shape;64;p34">
            <a:extLst>
              <a:ext uri="{FF2B5EF4-FFF2-40B4-BE49-F238E27FC236}">
                <a16:creationId xmlns:a16="http://schemas.microsoft.com/office/drawing/2014/main" id="{812E5C20-1BD0-E240-9858-A5343CA12477}"/>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cxnSp>
        <p:nvCxnSpPr>
          <p:cNvPr id="8" name="Google Shape;67;p34">
            <a:extLst>
              <a:ext uri="{FF2B5EF4-FFF2-40B4-BE49-F238E27FC236}">
                <a16:creationId xmlns:a16="http://schemas.microsoft.com/office/drawing/2014/main" id="{6E10FC3E-092A-6C4D-9217-08322602B9BF}"/>
              </a:ext>
            </a:extLst>
          </p:cNvPr>
          <p:cNvCxnSpPr/>
          <p:nvPr userDrawn="1"/>
        </p:nvCxnSpPr>
        <p:spPr>
          <a:xfrm rot="-5400000">
            <a:off x="20024188" y="3939331"/>
            <a:ext cx="1818000" cy="1075500"/>
          </a:xfrm>
          <a:prstGeom prst="bentConnector2">
            <a:avLst/>
          </a:prstGeom>
          <a:noFill/>
          <a:ln w="31750" cap="flat" cmpd="sng">
            <a:solidFill>
              <a:srgbClr val="AFCC37"/>
            </a:solidFill>
            <a:prstDash val="solid"/>
            <a:miter lim="400000"/>
            <a:headEnd type="oval" w="med" len="med"/>
            <a:tailEnd type="none" w="sm" len="sm"/>
          </a:ln>
        </p:spPr>
      </p:cxnSp>
      <p:cxnSp>
        <p:nvCxnSpPr>
          <p:cNvPr id="9" name="Google Shape;69;p34">
            <a:extLst>
              <a:ext uri="{FF2B5EF4-FFF2-40B4-BE49-F238E27FC236}">
                <a16:creationId xmlns:a16="http://schemas.microsoft.com/office/drawing/2014/main" id="{98B2A5FD-599D-4245-AB6B-11A730D85805}"/>
              </a:ext>
            </a:extLst>
          </p:cNvPr>
          <p:cNvCxnSpPr/>
          <p:nvPr userDrawn="1"/>
        </p:nvCxnSpPr>
        <p:spPr>
          <a:xfrm rot="5400000" flipH="1">
            <a:off x="17107500" y="3034700"/>
            <a:ext cx="2208600" cy="1066800"/>
          </a:xfrm>
          <a:prstGeom prst="bentConnector2">
            <a:avLst/>
          </a:prstGeom>
          <a:noFill/>
          <a:ln w="31750" cap="flat" cmpd="sng">
            <a:solidFill>
              <a:srgbClr val="AFCC37"/>
            </a:solidFill>
            <a:prstDash val="solid"/>
            <a:miter lim="400000"/>
            <a:headEnd type="oval" w="med" len="med"/>
            <a:tailEnd type="none" w="sm" len="sm"/>
          </a:ln>
        </p:spPr>
      </p:cxnSp>
      <p:cxnSp>
        <p:nvCxnSpPr>
          <p:cNvPr id="10" name="Google Shape;70;p34">
            <a:extLst>
              <a:ext uri="{FF2B5EF4-FFF2-40B4-BE49-F238E27FC236}">
                <a16:creationId xmlns:a16="http://schemas.microsoft.com/office/drawing/2014/main" id="{8BED526F-E1BF-A64B-92E6-D6B7A432BA5D}"/>
              </a:ext>
            </a:extLst>
          </p:cNvPr>
          <p:cNvCxnSpPr/>
          <p:nvPr userDrawn="1"/>
        </p:nvCxnSpPr>
        <p:spPr>
          <a:xfrm rot="5400000">
            <a:off x="16979589" y="9517649"/>
            <a:ext cx="2530200" cy="1446900"/>
          </a:xfrm>
          <a:prstGeom prst="bentConnector2">
            <a:avLst/>
          </a:prstGeom>
          <a:noFill/>
          <a:ln w="31750" cap="flat" cmpd="sng">
            <a:solidFill>
              <a:srgbClr val="AFCC37"/>
            </a:solidFill>
            <a:prstDash val="solid"/>
            <a:miter lim="400000"/>
            <a:headEnd type="oval" w="med" len="med"/>
            <a:tailEnd type="none" w="sm" len="sm"/>
          </a:ln>
        </p:spPr>
      </p:cxnSp>
      <p:cxnSp>
        <p:nvCxnSpPr>
          <p:cNvPr id="11" name="Google Shape;72;p34">
            <a:extLst>
              <a:ext uri="{FF2B5EF4-FFF2-40B4-BE49-F238E27FC236}">
                <a16:creationId xmlns:a16="http://schemas.microsoft.com/office/drawing/2014/main" id="{0EE46500-6BA2-B648-82E3-538D0B5EE7ED}"/>
              </a:ext>
            </a:extLst>
          </p:cNvPr>
          <p:cNvCxnSpPr/>
          <p:nvPr userDrawn="1"/>
        </p:nvCxnSpPr>
        <p:spPr>
          <a:xfrm rot="5400000">
            <a:off x="11622415" y="8138858"/>
            <a:ext cx="1872600" cy="728700"/>
          </a:xfrm>
          <a:prstGeom prst="bentConnector2">
            <a:avLst/>
          </a:prstGeom>
          <a:noFill/>
          <a:ln w="31750" cap="flat" cmpd="sng">
            <a:solidFill>
              <a:srgbClr val="AFCC37"/>
            </a:solidFill>
            <a:prstDash val="solid"/>
            <a:miter lim="400000"/>
            <a:headEnd type="oval" w="med" len="med"/>
            <a:tailEnd type="none" w="sm" len="sm"/>
          </a:ln>
        </p:spPr>
      </p:cxnSp>
      <p:sp>
        <p:nvSpPr>
          <p:cNvPr id="12" name="Google Shape;61;p34">
            <a:extLst>
              <a:ext uri="{FF2B5EF4-FFF2-40B4-BE49-F238E27FC236}">
                <a16:creationId xmlns:a16="http://schemas.microsoft.com/office/drawing/2014/main" id="{E3AB69D4-24B2-0642-A285-DB32E141D1DE}"/>
              </a:ext>
            </a:extLst>
          </p:cNvPr>
          <p:cNvSpPr txBox="1">
            <a:spLocks noGrp="1"/>
          </p:cNvSpPr>
          <p:nvPr>
            <p:ph type="body" idx="1"/>
          </p:nvPr>
        </p:nvSpPr>
        <p:spPr>
          <a:xfrm>
            <a:off x="16032163" y="1930400"/>
            <a:ext cx="1646237" cy="1066800"/>
          </a:xfrm>
          <a:prstGeom prst="rect">
            <a:avLst/>
          </a:prstGeom>
          <a:noFill/>
          <a:ln>
            <a:noFill/>
          </a:ln>
        </p:spPr>
        <p:txBody>
          <a:bodyPr spcFirstLastPara="1" wrap="square" lIns="0" tIns="0" rIns="0" bIns="0" anchor="t" anchorCtr="0">
            <a:noAutofit/>
          </a:bodyPr>
          <a:lstStyle>
            <a:lvl1pPr marL="457200" marR="0" lvl="0"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L="914400" marR="0" lvl="1"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2pPr>
            <a:lvl3pPr marL="1371600" marR="0" lvl="2"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3pPr>
            <a:lvl4pPr marL="1828800" marR="0" lvl="3"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4pPr>
            <a:lvl5pPr marL="2286000" lvl="4" indent="-369189" algn="l">
              <a:lnSpc>
                <a:spcPct val="150000"/>
              </a:lnSpc>
              <a:spcBef>
                <a:spcPts val="0"/>
              </a:spcBef>
              <a:spcAft>
                <a:spcPts val="0"/>
              </a:spcAft>
              <a:buClr>
                <a:srgbClr val="000000"/>
              </a:buClr>
              <a:buSzPts val="2214"/>
              <a:buChar char="•"/>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dirty="0"/>
          </a:p>
        </p:txBody>
      </p:sp>
      <p:sp>
        <p:nvSpPr>
          <p:cNvPr id="13" name="Google Shape;73;p34">
            <a:extLst>
              <a:ext uri="{FF2B5EF4-FFF2-40B4-BE49-F238E27FC236}">
                <a16:creationId xmlns:a16="http://schemas.microsoft.com/office/drawing/2014/main" id="{5DFE705D-E053-A74F-A48A-29C2B652A788}"/>
              </a:ext>
            </a:extLst>
          </p:cNvPr>
          <p:cNvSpPr txBox="1">
            <a:spLocks noGrp="1"/>
          </p:cNvSpPr>
          <p:nvPr>
            <p:ph type="body" idx="5"/>
          </p:nvPr>
        </p:nvSpPr>
        <p:spPr>
          <a:xfrm>
            <a:off x="10548128" y="8906108"/>
            <a:ext cx="1646237" cy="1066800"/>
          </a:xfrm>
          <a:prstGeom prst="rect">
            <a:avLst/>
          </a:prstGeom>
          <a:noFill/>
          <a:ln>
            <a:noFill/>
          </a:ln>
        </p:spPr>
        <p:txBody>
          <a:bodyPr spcFirstLastPara="1" wrap="square" lIns="0" tIns="0" rIns="0" bIns="0" anchor="t" anchorCtr="0">
            <a:noAutofit/>
          </a:bodyPr>
          <a:lstStyle>
            <a:lvl1pPr marL="457200" marR="0" lvl="0"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L="914400" marR="0" lvl="1"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2pPr>
            <a:lvl3pPr marL="1371600" marR="0" lvl="2"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3pPr>
            <a:lvl4pPr marL="1828800" marR="0" lvl="3"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4pPr>
            <a:lvl5pPr marL="2286000" lvl="4" indent="-369189" algn="l">
              <a:lnSpc>
                <a:spcPct val="150000"/>
              </a:lnSpc>
              <a:spcBef>
                <a:spcPts val="0"/>
              </a:spcBef>
              <a:spcAft>
                <a:spcPts val="0"/>
              </a:spcAft>
              <a:buClr>
                <a:srgbClr val="000000"/>
              </a:buClr>
              <a:buSzPts val="2214"/>
              <a:buChar char="•"/>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dirty="0"/>
          </a:p>
        </p:txBody>
      </p:sp>
      <p:sp>
        <p:nvSpPr>
          <p:cNvPr id="14" name="Google Shape;71;p34">
            <a:extLst>
              <a:ext uri="{FF2B5EF4-FFF2-40B4-BE49-F238E27FC236}">
                <a16:creationId xmlns:a16="http://schemas.microsoft.com/office/drawing/2014/main" id="{A254375B-CF60-FE47-8E54-C31D28CFF62A}"/>
              </a:ext>
            </a:extLst>
          </p:cNvPr>
          <p:cNvSpPr txBox="1">
            <a:spLocks noGrp="1"/>
          </p:cNvSpPr>
          <p:nvPr>
            <p:ph type="body" idx="4"/>
          </p:nvPr>
        </p:nvSpPr>
        <p:spPr>
          <a:xfrm>
            <a:off x="15875002" y="10972799"/>
            <a:ext cx="1646237" cy="1066800"/>
          </a:xfrm>
          <a:prstGeom prst="rect">
            <a:avLst/>
          </a:prstGeom>
          <a:noFill/>
          <a:ln>
            <a:noFill/>
          </a:ln>
        </p:spPr>
        <p:txBody>
          <a:bodyPr spcFirstLastPara="1" wrap="square" lIns="0" tIns="0" rIns="0" bIns="0" anchor="t" anchorCtr="0">
            <a:noAutofit/>
          </a:bodyPr>
          <a:lstStyle>
            <a:lvl1pPr marL="457200" marR="0" lvl="0"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L="914400" marR="0" lvl="1"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2pPr>
            <a:lvl3pPr marL="1371600" marR="0" lvl="2"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3pPr>
            <a:lvl4pPr marL="1828800" marR="0" lvl="3"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4pPr>
            <a:lvl5pPr marL="2286000" lvl="4" indent="-369189" algn="l">
              <a:lnSpc>
                <a:spcPct val="150000"/>
              </a:lnSpc>
              <a:spcBef>
                <a:spcPts val="0"/>
              </a:spcBef>
              <a:spcAft>
                <a:spcPts val="0"/>
              </a:spcAft>
              <a:buClr>
                <a:srgbClr val="000000"/>
              </a:buClr>
              <a:buSzPts val="2214"/>
              <a:buChar char="•"/>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5" name="Google Shape;68;p34">
            <a:extLst>
              <a:ext uri="{FF2B5EF4-FFF2-40B4-BE49-F238E27FC236}">
                <a16:creationId xmlns:a16="http://schemas.microsoft.com/office/drawing/2014/main" id="{27B9F1B0-ECE2-7C4B-9EBB-D10600F6C3D9}"/>
              </a:ext>
            </a:extLst>
          </p:cNvPr>
          <p:cNvSpPr txBox="1">
            <a:spLocks noGrp="1"/>
          </p:cNvSpPr>
          <p:nvPr>
            <p:ph type="body" idx="3"/>
          </p:nvPr>
        </p:nvSpPr>
        <p:spPr>
          <a:xfrm>
            <a:off x="21470938" y="3034681"/>
            <a:ext cx="1646237" cy="1066800"/>
          </a:xfrm>
          <a:prstGeom prst="rect">
            <a:avLst/>
          </a:prstGeom>
          <a:noFill/>
          <a:ln>
            <a:noFill/>
          </a:ln>
        </p:spPr>
        <p:txBody>
          <a:bodyPr spcFirstLastPara="1" wrap="square" lIns="0" tIns="0" rIns="0" bIns="0" anchor="t" anchorCtr="0">
            <a:noAutofit/>
          </a:bodyPr>
          <a:lstStyle>
            <a:lvl1pPr marL="457200" marR="0" lvl="0" indent="-228600" algn="r">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1pPr>
            <a:lvl2pPr marL="914400" marR="0" lvl="1"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2pPr>
            <a:lvl3pPr marL="1371600" marR="0" lvl="2"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3pPr>
            <a:lvl4pPr marL="1828800" marR="0" lvl="3" indent="-228600" algn="l">
              <a:lnSpc>
                <a:spcPct val="170000"/>
              </a:lnSpc>
              <a:spcBef>
                <a:spcPts val="0"/>
              </a:spcBef>
              <a:spcAft>
                <a:spcPts val="0"/>
              </a:spcAft>
              <a:buClr>
                <a:schemeClr val="lt1"/>
              </a:buClr>
              <a:buSzPts val="4800"/>
              <a:buFont typeface="Arial Black"/>
              <a:buNone/>
              <a:defRPr sz="4800" b="1" i="0" u="none" strike="noStrike" cap="none">
                <a:solidFill>
                  <a:schemeClr val="lt1"/>
                </a:solidFill>
                <a:latin typeface="Arial Black"/>
                <a:ea typeface="Arial Black"/>
                <a:cs typeface="Arial Black"/>
                <a:sym typeface="Arial Black"/>
              </a:defRPr>
            </a:lvl4pPr>
            <a:lvl5pPr marL="2286000" lvl="4" indent="-369189" algn="l">
              <a:lnSpc>
                <a:spcPct val="150000"/>
              </a:lnSpc>
              <a:spcBef>
                <a:spcPts val="0"/>
              </a:spcBef>
              <a:spcAft>
                <a:spcPts val="0"/>
              </a:spcAft>
              <a:buClr>
                <a:srgbClr val="000000"/>
              </a:buClr>
              <a:buSzPts val="2214"/>
              <a:buChar char="•"/>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dirty="0"/>
          </a:p>
        </p:txBody>
      </p:sp>
    </p:spTree>
    <p:extLst>
      <p:ext uri="{BB962C8B-B14F-4D97-AF65-F5344CB8AC3E}">
        <p14:creationId xmlns:p14="http://schemas.microsoft.com/office/powerpoint/2010/main" val="898216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6E3-E83F-3D4E-803D-7039C2358C29}"/>
              </a:ext>
            </a:extLst>
          </p:cNvPr>
          <p:cNvSpPr>
            <a:spLocks noGrp="1"/>
          </p:cNvSpPr>
          <p:nvPr>
            <p:ph type="title"/>
          </p:nvPr>
        </p:nvSpPr>
        <p:spPr>
          <a:xfrm>
            <a:off x="1679576" y="730251"/>
            <a:ext cx="21031200" cy="265112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700484-64E9-0B4B-8A8A-A55195A0F298}"/>
              </a:ext>
            </a:extLst>
          </p:cNvPr>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E3612-8ABA-5F4E-9809-A2A6AA0A5A04}"/>
              </a:ext>
            </a:extLst>
          </p:cNvPr>
          <p:cNvSpPr>
            <a:spLocks noGrp="1"/>
          </p:cNvSpPr>
          <p:nvPr>
            <p:ph sz="half" idx="2"/>
          </p:nvPr>
        </p:nvSpPr>
        <p:spPr>
          <a:xfrm>
            <a:off x="1679577" y="5010150"/>
            <a:ext cx="10315574"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CA23B9-77DB-634B-B8AD-3AEB98C1E494}"/>
              </a:ext>
            </a:extLst>
          </p:cNvPr>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AB988-24E6-4B42-8C06-6F1B443BE3AC}"/>
              </a:ext>
            </a:extLst>
          </p:cNvPr>
          <p:cNvSpPr>
            <a:spLocks noGrp="1"/>
          </p:cNvSpPr>
          <p:nvPr>
            <p:ph sz="quarter" idx="4"/>
          </p:nvPr>
        </p:nvSpPr>
        <p:spPr>
          <a:xfrm>
            <a:off x="12344400" y="5010150"/>
            <a:ext cx="10366376"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73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0987-95CC-914D-BC2D-3E3653F3BBBD}"/>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7421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51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CCF5-E690-E14C-A4EF-3281A5854F32}"/>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E9D389C-9B22-144F-858B-C326AC65A118}"/>
              </a:ext>
            </a:extLst>
          </p:cNvPr>
          <p:cNvSpPr>
            <a:spLocks noGrp="1"/>
          </p:cNvSpPr>
          <p:nvPr>
            <p:ph idx="1"/>
          </p:nvPr>
        </p:nvSpPr>
        <p:spPr>
          <a:xfrm>
            <a:off x="10366376" y="1974851"/>
            <a:ext cx="12344400"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01EDB-3CE9-F34E-93F9-0A88CABD257B}"/>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604322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59A1-3484-8B4A-8030-82E8EA7F0AFA}"/>
              </a:ext>
            </a:extLst>
          </p:cNvPr>
          <p:cNvSpPr>
            <a:spLocks noGrp="1"/>
          </p:cNvSpPr>
          <p:nvPr>
            <p:ph type="title"/>
          </p:nvPr>
        </p:nvSpPr>
        <p:spPr>
          <a:xfrm>
            <a:off x="1679577" y="914400"/>
            <a:ext cx="7864474" cy="32004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C26B4DF0-68CE-D149-B5D8-87F9BF403B14}"/>
              </a:ext>
            </a:extLst>
          </p:cNvPr>
          <p:cNvSpPr>
            <a:spLocks noGrp="1"/>
          </p:cNvSpPr>
          <p:nvPr>
            <p:ph type="pic" idx="1"/>
          </p:nvPr>
        </p:nvSpPr>
        <p:spPr>
          <a:xfrm>
            <a:off x="10366376" y="1974851"/>
            <a:ext cx="12344400" cy="97472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a:extLst>
              <a:ext uri="{FF2B5EF4-FFF2-40B4-BE49-F238E27FC236}">
                <a16:creationId xmlns:a16="http://schemas.microsoft.com/office/drawing/2014/main" id="{787DA884-3CFD-B545-B6FB-0BF7789311F5}"/>
              </a:ext>
            </a:extLst>
          </p:cNvPr>
          <p:cNvSpPr>
            <a:spLocks noGrp="1"/>
          </p:cNvSpPr>
          <p:nvPr>
            <p:ph type="body" sz="half" idx="2"/>
          </p:nvPr>
        </p:nvSpPr>
        <p:spPr>
          <a:xfrm>
            <a:off x="1679577" y="4114800"/>
            <a:ext cx="7864474" cy="7623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Tree>
    <p:extLst>
      <p:ext uri="{BB962C8B-B14F-4D97-AF65-F5344CB8AC3E}">
        <p14:creationId xmlns:p14="http://schemas.microsoft.com/office/powerpoint/2010/main" val="1294099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021B-E0FA-6B49-ADF4-0AB58BC7FDFC}"/>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DB76C-5870-6F42-89A4-08A4F8DC9EF8}"/>
              </a:ext>
            </a:extLst>
          </p:cNvPr>
          <p:cNvSpPr>
            <a:spLocks noGrp="1"/>
          </p:cNvSpPr>
          <p:nvPr>
            <p:ph type="body" orient="vert" idx="1"/>
          </p:nvPr>
        </p:nvSpPr>
        <p:spPr>
          <a:xfrm>
            <a:off x="1676400" y="3651250"/>
            <a:ext cx="21031200" cy="8702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737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AD2C9-D085-0F4B-8D2B-508F2708F478}"/>
              </a:ext>
            </a:extLst>
          </p:cNvPr>
          <p:cNvSpPr>
            <a:spLocks noGrp="1"/>
          </p:cNvSpPr>
          <p:nvPr>
            <p:ph type="title" orient="vert"/>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51C7D-80D7-E04E-86B3-1DB29862B82F}"/>
              </a:ext>
            </a:extLst>
          </p:cNvPr>
          <p:cNvSpPr>
            <a:spLocks noGrp="1"/>
          </p:cNvSpPr>
          <p:nvPr>
            <p:ph type="body" orient="vert" idx="1"/>
          </p:nvPr>
        </p:nvSpPr>
        <p:spPr>
          <a:xfrm>
            <a:off x="1676400" y="730250"/>
            <a:ext cx="15468600" cy="1162367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342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7" name="Google Shape;13;p31" descr="A picture containing text, clipart&#10;&#10;Description automatically generated">
            <a:extLst>
              <a:ext uri="{FF2B5EF4-FFF2-40B4-BE49-F238E27FC236}">
                <a16:creationId xmlns:a16="http://schemas.microsoft.com/office/drawing/2014/main" id="{79CC5131-9871-5840-B840-314A0BBE4C41}"/>
              </a:ext>
            </a:extLst>
          </p:cNvPr>
          <p:cNvPicPr preferRelativeResize="0"/>
          <p:nvPr userDrawn="1"/>
        </p:nvPicPr>
        <p:blipFill rotWithShape="1">
          <a:blip r:embed="rId2">
            <a:alphaModFix/>
          </a:blip>
          <a:srcRect/>
          <a:stretch/>
        </p:blipFill>
        <p:spPr>
          <a:xfrm>
            <a:off x="1219200" y="914401"/>
            <a:ext cx="2796209" cy="914399"/>
          </a:xfrm>
          <a:prstGeom prst="rect">
            <a:avLst/>
          </a:prstGeom>
          <a:noFill/>
          <a:ln>
            <a:noFill/>
          </a:ln>
        </p:spPr>
      </p:pic>
      <p:sp>
        <p:nvSpPr>
          <p:cNvPr id="9" name="Google Shape;10;p31">
            <a:extLst>
              <a:ext uri="{FF2B5EF4-FFF2-40B4-BE49-F238E27FC236}">
                <a16:creationId xmlns:a16="http://schemas.microsoft.com/office/drawing/2014/main" id="{20571C61-F47E-134F-8E45-9BCC7B2EA207}"/>
              </a:ext>
            </a:extLst>
          </p:cNvPr>
          <p:cNvSpPr txBox="1">
            <a:spLocks noGrp="1"/>
          </p:cNvSpPr>
          <p:nvPr>
            <p:ph type="title"/>
          </p:nvPr>
        </p:nvSpPr>
        <p:spPr>
          <a:xfrm>
            <a:off x="1206496" y="5369757"/>
            <a:ext cx="21971004" cy="297648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9600"/>
              <a:buFont typeface="Arial Black"/>
              <a:buNone/>
              <a:defRPr sz="9600" b="1" i="0">
                <a:solidFill>
                  <a:schemeClr val="lt1"/>
                </a:solidFill>
                <a:latin typeface="Arial Black" panose="020B0604020202020204" pitchFamily="34" charset="0"/>
                <a:cs typeface="Arial Black" panose="020B060402020202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pic>
        <p:nvPicPr>
          <p:cNvPr id="10" name="Google Shape;12;p31">
            <a:extLst>
              <a:ext uri="{FF2B5EF4-FFF2-40B4-BE49-F238E27FC236}">
                <a16:creationId xmlns:a16="http://schemas.microsoft.com/office/drawing/2014/main" id="{2BF07750-8CD5-D340-9073-736AB524E5A6}"/>
              </a:ext>
            </a:extLst>
          </p:cNvPr>
          <p:cNvPicPr preferRelativeResize="0"/>
          <p:nvPr userDrawn="1"/>
        </p:nvPicPr>
        <p:blipFill rotWithShape="1">
          <a:blip r:embed="rId3">
            <a:alphaModFix/>
          </a:blip>
          <a:srcRect/>
          <a:stretch/>
        </p:blipFill>
        <p:spPr>
          <a:xfrm>
            <a:off x="1206495" y="4566929"/>
            <a:ext cx="3670305" cy="183975"/>
          </a:xfrm>
          <a:prstGeom prst="rect">
            <a:avLst/>
          </a:prstGeom>
          <a:noFill/>
          <a:ln>
            <a:noFill/>
          </a:ln>
        </p:spPr>
      </p:pic>
      <p:sp>
        <p:nvSpPr>
          <p:cNvPr id="17" name="Google Shape;11;p31">
            <a:extLst>
              <a:ext uri="{FF2B5EF4-FFF2-40B4-BE49-F238E27FC236}">
                <a16:creationId xmlns:a16="http://schemas.microsoft.com/office/drawing/2014/main" id="{7591741F-2AC3-634E-BCF8-D28297336B5D}"/>
              </a:ext>
            </a:extLst>
          </p:cNvPr>
          <p:cNvSpPr txBox="1">
            <a:spLocks/>
          </p:cNvSpPr>
          <p:nvPr userDrawn="1"/>
        </p:nvSpPr>
        <p:spPr>
          <a:xfrm>
            <a:off x="8534400" y="8484334"/>
            <a:ext cx="12814300" cy="149165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3444"/>
              <a:buFont typeface="Palatino"/>
              <a:buNone/>
              <a:defRPr sz="2800" b="0" i="0" u="none" strike="noStrike" cap="none">
                <a:solidFill>
                  <a:schemeClr val="lt1"/>
                </a:solidFill>
                <a:latin typeface="Palatino"/>
                <a:ea typeface="Palatino"/>
                <a:cs typeface="Palatino"/>
                <a:sym typeface="Palatino"/>
              </a:defRPr>
            </a:lvl1pPr>
            <a:lvl2pPr marL="914400" marR="0" lvl="1"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2pPr>
            <a:lvl3pPr marL="1371600" marR="0" lvl="2"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3pPr>
            <a:lvl4pPr marL="1828800" marR="0" lvl="3"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4pPr>
            <a:lvl5pPr marL="2286000" marR="0" lvl="4"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457200" marR="0" lvl="0" indent="-228600" algn="l" defTabSz="914400" rtl="0" eaLnBrk="1" fontAlgn="auto" latinLnBrk="0" hangingPunct="1">
              <a:lnSpc>
                <a:spcPct val="150000"/>
              </a:lnSpc>
              <a:spcBef>
                <a:spcPts val="0"/>
              </a:spcBef>
              <a:spcAft>
                <a:spcPts val="0"/>
              </a:spcAft>
              <a:buClr>
                <a:srgbClr val="FFFFFF"/>
              </a:buClr>
              <a:buSzPts val="3444"/>
              <a:buFont typeface="Palatino"/>
              <a:buNone/>
              <a:tabLst/>
              <a:defRPr/>
            </a:pPr>
            <a:r>
              <a:rPr kumimoji="0" lang="en-US" sz="2800" b="0" i="0" u="none" strike="noStrike" kern="0" cap="none" spc="0" normalizeH="0" baseline="0" noProof="0" dirty="0">
                <a:ln>
                  <a:noFill/>
                </a:ln>
                <a:solidFill>
                  <a:srgbClr val="FFFFFF"/>
                </a:solidFill>
                <a:effectLst/>
                <a:uLnTx/>
                <a:uFillTx/>
                <a:latin typeface="Palatino"/>
                <a:ea typeface="Palatino"/>
                <a:sym typeface="Palatino"/>
              </a:rPr>
              <a:t>Click to add text</a:t>
            </a:r>
          </a:p>
        </p:txBody>
      </p:sp>
      <p:sp>
        <p:nvSpPr>
          <p:cNvPr id="18" name="Google Shape;14;p31">
            <a:extLst>
              <a:ext uri="{FF2B5EF4-FFF2-40B4-BE49-F238E27FC236}">
                <a16:creationId xmlns:a16="http://schemas.microsoft.com/office/drawing/2014/main" id="{35E339EC-D238-3844-85BA-4BA165CBAA99}"/>
              </a:ext>
            </a:extLst>
          </p:cNvPr>
          <p:cNvSpPr txBox="1">
            <a:spLocks/>
          </p:cNvSpPr>
          <p:nvPr userDrawn="1"/>
        </p:nvSpPr>
        <p:spPr>
          <a:xfrm>
            <a:off x="8534400" y="10271016"/>
            <a:ext cx="12814300" cy="9113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2952"/>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2pPr>
            <a:lvl3pPr marL="1371600" marR="0" lvl="2"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3pPr>
            <a:lvl4pPr marL="1828800" marR="0" lvl="3"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4pPr>
            <a:lvl5pPr marL="2286000" marR="0" lvl="4" indent="-228600" algn="l" rtl="0">
              <a:lnSpc>
                <a:spcPct val="150000"/>
              </a:lnSpc>
              <a:spcBef>
                <a:spcPts val="0"/>
              </a:spcBef>
              <a:spcAft>
                <a:spcPts val="0"/>
              </a:spcAft>
              <a:buClr>
                <a:schemeClr val="lt1"/>
              </a:buClr>
              <a:buSzPts val="4920"/>
              <a:buFont typeface="Arial"/>
              <a:buNone/>
              <a:defRPr sz="4000" b="0" i="0" u="none" strike="noStrike" cap="none">
                <a:solidFill>
                  <a:schemeClr val="lt1"/>
                </a:solidFill>
                <a:latin typeface="Arial"/>
                <a:ea typeface="Arial"/>
                <a:cs typeface="Arial"/>
                <a:sym typeface="Arial"/>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457200" marR="0" lvl="0" indent="-228600" algn="l" defTabSz="914400" rtl="0" eaLnBrk="1" fontAlgn="auto" latinLnBrk="0" hangingPunct="1">
              <a:lnSpc>
                <a:spcPct val="150000"/>
              </a:lnSpc>
              <a:spcBef>
                <a:spcPts val="0"/>
              </a:spcBef>
              <a:spcAft>
                <a:spcPts val="0"/>
              </a:spcAft>
              <a:buClr>
                <a:srgbClr val="FFFFFF"/>
              </a:buClr>
              <a:buSzPts val="2952"/>
              <a:buFont typeface="Arial"/>
              <a:buNone/>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Click to add text</a:t>
            </a:r>
          </a:p>
        </p:txBody>
      </p:sp>
    </p:spTree>
    <p:extLst>
      <p:ext uri="{BB962C8B-B14F-4D97-AF65-F5344CB8AC3E}">
        <p14:creationId xmlns:p14="http://schemas.microsoft.com/office/powerpoint/2010/main" val="2969520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7C234-9856-F748-A139-B16A4794DB4A}" type="datetimeFigureOut">
              <a:rPr lang="en-US" smtClean="0"/>
              <a:t>5/13/22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4256180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37C234-9856-F748-A139-B16A4794DB4A}" type="datetimeFigureOut">
              <a:rPr lang="en-US" smtClean="0"/>
              <a:t>5/13/22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313347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4" name="Google Shape;75;p35">
            <a:extLst>
              <a:ext uri="{FF2B5EF4-FFF2-40B4-BE49-F238E27FC236}">
                <a16:creationId xmlns:a16="http://schemas.microsoft.com/office/drawing/2014/main" id="{707F855F-BEDD-8E40-8F6C-D0B3EE14A8B6}"/>
              </a:ext>
            </a:extLst>
          </p:cNvPr>
          <p:cNvSpPr>
            <a:spLocks noGrp="1"/>
          </p:cNvSpPr>
          <p:nvPr>
            <p:ph type="pic" idx="2"/>
          </p:nvPr>
        </p:nvSpPr>
        <p:spPr>
          <a:xfrm>
            <a:off x="0" y="0"/>
            <a:ext cx="8534400" cy="137160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lt1"/>
              </a:buClr>
              <a:buSzPts val="2952"/>
              <a:buFont typeface="Palatino"/>
              <a:buChar char="•"/>
              <a:defRPr sz="2400" b="1" i="0" u="none" strike="noStrike" cap="none">
                <a:solidFill>
                  <a:schemeClr val="lt1"/>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5" name="Google Shape;78;p35">
            <a:extLst>
              <a:ext uri="{FF2B5EF4-FFF2-40B4-BE49-F238E27FC236}">
                <a16:creationId xmlns:a16="http://schemas.microsoft.com/office/drawing/2014/main" id="{5C3DBE25-A45F-164E-9302-3B3698770843}"/>
              </a:ext>
            </a:extLst>
          </p:cNvPr>
          <p:cNvSpPr>
            <a:spLocks noGrp="1"/>
          </p:cNvSpPr>
          <p:nvPr>
            <p:ph type="chart" idx="3"/>
          </p:nvPr>
        </p:nvSpPr>
        <p:spPr>
          <a:xfrm>
            <a:off x="9496427" y="3681412"/>
            <a:ext cx="6353175" cy="6353175"/>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lt1"/>
              </a:buClr>
              <a:buSzPts val="2952"/>
              <a:buFont typeface="Palatino"/>
              <a:buChar char="•"/>
              <a:defRPr sz="2400" b="1" i="0" u="none" strike="noStrike" cap="none">
                <a:solidFill>
                  <a:schemeClr val="lt1"/>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6" name="Google Shape;79;p35">
            <a:extLst>
              <a:ext uri="{FF2B5EF4-FFF2-40B4-BE49-F238E27FC236}">
                <a16:creationId xmlns:a16="http://schemas.microsoft.com/office/drawing/2014/main" id="{E5968987-3A23-A340-B5DA-B3DA65716827}"/>
              </a:ext>
            </a:extLst>
          </p:cNvPr>
          <p:cNvSpPr>
            <a:spLocks noGrp="1"/>
          </p:cNvSpPr>
          <p:nvPr>
            <p:ph type="chart" idx="4"/>
          </p:nvPr>
        </p:nvSpPr>
        <p:spPr>
          <a:xfrm>
            <a:off x="16716375" y="3625850"/>
            <a:ext cx="6410304" cy="6408737"/>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chemeClr val="lt1"/>
              </a:buClr>
              <a:buSzPts val="2952"/>
              <a:buFont typeface="Palatino"/>
              <a:buChar char="•"/>
              <a:defRPr sz="2400" b="1" i="0" u="none" strike="noStrike" cap="none">
                <a:solidFill>
                  <a:schemeClr val="lt1"/>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7" name="Google Shape;77;p35">
            <a:extLst>
              <a:ext uri="{FF2B5EF4-FFF2-40B4-BE49-F238E27FC236}">
                <a16:creationId xmlns:a16="http://schemas.microsoft.com/office/drawing/2014/main" id="{D926E39F-A903-BD4D-AACA-2E603CCCBE6B}"/>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910508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37C234-9856-F748-A139-B16A4794DB4A}" type="datetimeFigureOut">
              <a:rPr lang="en-US" smtClean="0"/>
              <a:t>5/13/22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468132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37C234-9856-F748-A139-B16A4794DB4A}" type="datetimeFigureOut">
              <a:rPr lang="en-US" smtClean="0"/>
              <a:t>5/13/22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1479728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37C234-9856-F748-A139-B16A4794DB4A}" type="datetimeFigureOut">
              <a:rPr lang="en-US" smtClean="0"/>
              <a:t>5/13/22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753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7C234-9856-F748-A139-B16A4794DB4A}" type="datetimeFigureOut">
              <a:rPr lang="en-US" smtClean="0"/>
              <a:t>5/13/22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935295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037C234-9856-F748-A139-B16A4794DB4A}" type="datetimeFigureOut">
              <a:rPr lang="en-US" smtClean="0"/>
              <a:t>5/13/22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71900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dirty="0"/>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037C234-9856-F748-A139-B16A4794DB4A}" type="datetimeFigureOut">
              <a:rPr lang="en-US" smtClean="0"/>
              <a:t>5/13/22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1754924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7C234-9856-F748-A139-B16A4794DB4A}" type="datetimeFigureOut">
              <a:rPr lang="en-US" smtClean="0"/>
              <a:t>5/13/22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85677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37C234-9856-F748-A139-B16A4794DB4A}" type="datetimeFigureOut">
              <a:rPr lang="en-US" smtClean="0"/>
              <a:t>5/13/22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7A180A-8DCC-FF4D-8455-D15B9042ACEE}" type="slidenum">
              <a:rPr lang="en-US" smtClean="0"/>
              <a:t>‹#›</a:t>
            </a:fld>
            <a:endParaRPr lang="en-US" dirty="0"/>
          </a:p>
        </p:txBody>
      </p:sp>
    </p:spTree>
    <p:extLst>
      <p:ext uri="{BB962C8B-B14F-4D97-AF65-F5344CB8AC3E}">
        <p14:creationId xmlns:p14="http://schemas.microsoft.com/office/powerpoint/2010/main" val="13101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4" name="Google Shape;17;p43">
            <a:extLst>
              <a:ext uri="{FF2B5EF4-FFF2-40B4-BE49-F238E27FC236}">
                <a16:creationId xmlns:a16="http://schemas.microsoft.com/office/drawing/2014/main" id="{913F8E7A-8DE1-264D-8B98-796F6B4CA571}"/>
              </a:ext>
            </a:extLst>
          </p:cNvPr>
          <p:cNvPicPr preferRelativeResize="0"/>
          <p:nvPr userDrawn="1"/>
        </p:nvPicPr>
        <p:blipFill rotWithShape="1">
          <a:blip r:embed="rId2">
            <a:alphaModFix/>
          </a:blip>
          <a:srcRect/>
          <a:stretch/>
        </p:blipFill>
        <p:spPr>
          <a:xfrm>
            <a:off x="1206495" y="5481328"/>
            <a:ext cx="3670305" cy="183975"/>
          </a:xfrm>
          <a:prstGeom prst="rect">
            <a:avLst/>
          </a:prstGeom>
          <a:noFill/>
          <a:ln>
            <a:noFill/>
          </a:ln>
        </p:spPr>
      </p:pic>
      <p:sp>
        <p:nvSpPr>
          <p:cNvPr id="7" name="Google Shape;16;p43">
            <a:extLst>
              <a:ext uri="{FF2B5EF4-FFF2-40B4-BE49-F238E27FC236}">
                <a16:creationId xmlns:a16="http://schemas.microsoft.com/office/drawing/2014/main" id="{72336852-05A0-AC4A-8E99-0C5C9FBA1CCE}"/>
              </a:ext>
            </a:extLst>
          </p:cNvPr>
          <p:cNvSpPr txBox="1">
            <a:spLocks noGrp="1"/>
          </p:cNvSpPr>
          <p:nvPr>
            <p:ph type="title"/>
          </p:nvPr>
        </p:nvSpPr>
        <p:spPr>
          <a:xfrm>
            <a:off x="1206496" y="5864084"/>
            <a:ext cx="21971004" cy="166977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9600"/>
              <a:buFont typeface="Arial Black"/>
              <a:buNone/>
              <a:defRPr sz="9600" b="1" i="0">
                <a:solidFill>
                  <a:schemeClr val="lt1"/>
                </a:solidFill>
                <a:latin typeface="Arial Black" panose="020B0604020202020204" pitchFamily="34" charset="0"/>
                <a:cs typeface="Arial Black" panose="020B060402020202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8" name="Google Shape;18;p43">
            <a:extLst>
              <a:ext uri="{FF2B5EF4-FFF2-40B4-BE49-F238E27FC236}">
                <a16:creationId xmlns:a16="http://schemas.microsoft.com/office/drawing/2014/main" id="{433B4474-B7B2-3D4D-A382-D5AD089D43EB}"/>
              </a:ext>
            </a:extLst>
          </p:cNvPr>
          <p:cNvSpPr txBox="1">
            <a:spLocks noGrp="1"/>
          </p:cNvSpPr>
          <p:nvPr>
            <p:ph type="body" idx="1"/>
          </p:nvPr>
        </p:nvSpPr>
        <p:spPr>
          <a:xfrm>
            <a:off x="8534400" y="8579796"/>
            <a:ext cx="14643100" cy="1816742"/>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0"/>
              </a:spcBef>
              <a:spcAft>
                <a:spcPts val="0"/>
              </a:spcAft>
              <a:buClr>
                <a:schemeClr val="lt1"/>
              </a:buClr>
              <a:buSzPts val="3444"/>
              <a:buFont typeface="Palatino"/>
              <a:buNone/>
              <a:defRPr sz="2800" b="0" i="0">
                <a:solidFill>
                  <a:schemeClr val="lt1"/>
                </a:solidFill>
                <a:latin typeface="Palatino" pitchFamily="2" charset="77"/>
                <a:ea typeface="Palatino" pitchFamily="2" charset="77"/>
              </a:defRPr>
            </a:lvl1pPr>
            <a:lvl2pPr marL="914400" lvl="1" indent="-228600" algn="l">
              <a:lnSpc>
                <a:spcPct val="150000"/>
              </a:lnSpc>
              <a:spcBef>
                <a:spcPts val="0"/>
              </a:spcBef>
              <a:spcAft>
                <a:spcPts val="0"/>
              </a:spcAft>
              <a:buClr>
                <a:schemeClr val="lt1"/>
              </a:buClr>
              <a:buSzPts val="4920"/>
              <a:buFont typeface="Palatino"/>
              <a:buNone/>
              <a:defRPr sz="4000">
                <a:solidFill>
                  <a:schemeClr val="lt1"/>
                </a:solidFill>
              </a:defRPr>
            </a:lvl2pPr>
            <a:lvl3pPr marL="1371600" lvl="2" indent="-228600" algn="l">
              <a:lnSpc>
                <a:spcPct val="150000"/>
              </a:lnSpc>
              <a:spcBef>
                <a:spcPts val="0"/>
              </a:spcBef>
              <a:spcAft>
                <a:spcPts val="0"/>
              </a:spcAft>
              <a:buClr>
                <a:schemeClr val="lt1"/>
              </a:buClr>
              <a:buSzPts val="4920"/>
              <a:buFont typeface="Palatino"/>
              <a:buNone/>
              <a:defRPr sz="4000">
                <a:solidFill>
                  <a:schemeClr val="lt1"/>
                </a:solidFill>
              </a:defRPr>
            </a:lvl3pPr>
            <a:lvl4pPr marL="1828800" lvl="3" indent="-228600" algn="l">
              <a:lnSpc>
                <a:spcPct val="150000"/>
              </a:lnSpc>
              <a:spcBef>
                <a:spcPts val="0"/>
              </a:spcBef>
              <a:spcAft>
                <a:spcPts val="0"/>
              </a:spcAft>
              <a:buClr>
                <a:schemeClr val="lt1"/>
              </a:buClr>
              <a:buSzPts val="4920"/>
              <a:buFont typeface="Palatino"/>
              <a:buNone/>
              <a:defRPr sz="4000">
                <a:solidFill>
                  <a:schemeClr val="lt1"/>
                </a:solidFill>
              </a:defRPr>
            </a:lvl4pPr>
            <a:lvl5pPr marL="2286000" lvl="4" indent="-228600" algn="l">
              <a:lnSpc>
                <a:spcPct val="150000"/>
              </a:lnSpc>
              <a:spcBef>
                <a:spcPts val="0"/>
              </a:spcBef>
              <a:spcAft>
                <a:spcPts val="0"/>
              </a:spcAft>
              <a:buClr>
                <a:schemeClr val="lt1"/>
              </a:buClr>
              <a:buSzPts val="4920"/>
              <a:buFont typeface="Palatino"/>
              <a:buNone/>
              <a:defRPr sz="4000">
                <a:solidFill>
                  <a:schemeClr val="lt1"/>
                </a:solidFill>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Tree>
    <p:extLst>
      <p:ext uri="{BB962C8B-B14F-4D97-AF65-F5344CB8AC3E}">
        <p14:creationId xmlns:p14="http://schemas.microsoft.com/office/powerpoint/2010/main" val="366016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Google Shape;82;p37">
            <a:extLst>
              <a:ext uri="{FF2B5EF4-FFF2-40B4-BE49-F238E27FC236}">
                <a16:creationId xmlns:a16="http://schemas.microsoft.com/office/drawing/2014/main" id="{027C19A4-4175-7A48-A9E7-693E313593CF}"/>
              </a:ext>
            </a:extLst>
          </p:cNvPr>
          <p:cNvPicPr preferRelativeResize="0"/>
          <p:nvPr userDrawn="1"/>
        </p:nvPicPr>
        <p:blipFill rotWithShape="1">
          <a:blip r:embed="rId2">
            <a:alphaModFix/>
          </a:blip>
          <a:srcRect/>
          <a:stretch/>
        </p:blipFill>
        <p:spPr>
          <a:xfrm>
            <a:off x="1206495" y="914400"/>
            <a:ext cx="3670305" cy="183975"/>
          </a:xfrm>
          <a:prstGeom prst="rect">
            <a:avLst/>
          </a:prstGeom>
          <a:noFill/>
          <a:ln>
            <a:noFill/>
          </a:ln>
        </p:spPr>
      </p:pic>
      <p:sp>
        <p:nvSpPr>
          <p:cNvPr id="5" name="Google Shape;84;p37">
            <a:extLst>
              <a:ext uri="{FF2B5EF4-FFF2-40B4-BE49-F238E27FC236}">
                <a16:creationId xmlns:a16="http://schemas.microsoft.com/office/drawing/2014/main" id="{A0C4868B-6085-DA42-BE11-41C4E28C569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1pPr>
            <a:lvl2pPr marL="914400" lvl="1"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2pPr>
            <a:lvl3pPr marL="1371600" lvl="2"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3pPr>
            <a:lvl4pPr marL="1828800" lvl="3"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4pPr>
            <a:lvl5pPr marL="2286000" lvl="4"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dirty="0"/>
          </a:p>
        </p:txBody>
      </p:sp>
      <p:sp>
        <p:nvSpPr>
          <p:cNvPr id="6" name="Google Shape;83;p37">
            <a:extLst>
              <a:ext uri="{FF2B5EF4-FFF2-40B4-BE49-F238E27FC236}">
                <a16:creationId xmlns:a16="http://schemas.microsoft.com/office/drawing/2014/main" id="{8C6F8E02-5A75-4B46-A9FE-BE1C6562C712}"/>
              </a:ext>
            </a:extLst>
          </p:cNvPr>
          <p:cNvSpPr>
            <a:spLocks noGrp="1"/>
          </p:cNvSpPr>
          <p:nvPr>
            <p:ph type="chart" idx="2"/>
          </p:nvPr>
        </p:nvSpPr>
        <p:spPr>
          <a:xfrm>
            <a:off x="1206500" y="4457700"/>
            <a:ext cx="21971000" cy="6819900"/>
          </a:xfrm>
          <a:prstGeom prst="rect">
            <a:avLst/>
          </a:prstGeom>
          <a:noFill/>
          <a:ln>
            <a:noFill/>
          </a:ln>
        </p:spPr>
        <p:txBody>
          <a:bodyPr spcFirstLastPara="1" wrap="square" lIns="0" tIns="0" rIns="0" bIns="0" anchor="t" anchorCtr="0">
            <a:noAutofit/>
          </a:bodyPr>
          <a:lstStyle>
            <a:lvl1pPr marR="0" lvl="0"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1pPr>
            <a:lvl2pPr marR="0" lvl="1"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2pPr>
            <a:lvl3pPr marR="0" lvl="2"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3pPr>
            <a:lvl4pPr marR="0" lvl="3"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4pPr>
            <a:lvl5pPr marR="0" lvl="4" algn="l" rtl="0">
              <a:lnSpc>
                <a:spcPct val="15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5pPr>
            <a:lvl6pPr marR="0" lvl="5"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6pPr>
            <a:lvl7pPr marR="0" lvl="6"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7pPr>
            <a:lvl8pPr marR="0" lvl="7"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8pPr>
            <a:lvl9pPr marR="0" lvl="8" algn="l" rtl="0">
              <a:lnSpc>
                <a:spcPct val="170000"/>
              </a:lnSpc>
              <a:spcBef>
                <a:spcPts val="0"/>
              </a:spcBef>
              <a:spcAft>
                <a:spcPts val="0"/>
              </a:spcAft>
              <a:buClr>
                <a:srgbClr val="000000"/>
              </a:buClr>
              <a:buSzPts val="2952"/>
              <a:buFont typeface="Palatino"/>
              <a:buChar char="•"/>
              <a:defRPr sz="2400" b="1" i="0" u="none" strike="noStrike" cap="none">
                <a:solidFill>
                  <a:srgbClr val="000000"/>
                </a:solidFill>
                <a:latin typeface="Palatino"/>
                <a:ea typeface="Palatino"/>
                <a:cs typeface="Palatino"/>
                <a:sym typeface="Palatino"/>
              </a:defRPr>
            </a:lvl9pPr>
          </a:lstStyle>
          <a:p>
            <a:endParaRPr dirty="0"/>
          </a:p>
        </p:txBody>
      </p:sp>
      <p:sp>
        <p:nvSpPr>
          <p:cNvPr id="7" name="Google Shape;81;p37">
            <a:extLst>
              <a:ext uri="{FF2B5EF4-FFF2-40B4-BE49-F238E27FC236}">
                <a16:creationId xmlns:a16="http://schemas.microsoft.com/office/drawing/2014/main" id="{C43E7D7E-A8CF-BF4B-8D61-94534FAB4C4E}"/>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sp>
        <p:nvSpPr>
          <p:cNvPr id="8" name="Google Shape;85;p37">
            <a:extLst>
              <a:ext uri="{FF2B5EF4-FFF2-40B4-BE49-F238E27FC236}">
                <a16:creationId xmlns:a16="http://schemas.microsoft.com/office/drawing/2014/main" id="{2F3E506D-B9BF-8E4E-ACC1-412A33E11667}"/>
              </a:ext>
            </a:extLst>
          </p:cNvPr>
          <p:cNvSpPr txBox="1">
            <a:spLocks noGrp="1"/>
          </p:cNvSpPr>
          <p:nvPr>
            <p:ph type="body" idx="3"/>
          </p:nvPr>
        </p:nvSpPr>
        <p:spPr>
          <a:xfrm>
            <a:off x="1206500" y="12388695"/>
            <a:ext cx="12801600" cy="593725"/>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0"/>
              </a:spcBef>
              <a:spcAft>
                <a:spcPts val="0"/>
              </a:spcAft>
              <a:buClr>
                <a:schemeClr val="dk1"/>
              </a:buClr>
              <a:buSzPts val="2952"/>
              <a:buFont typeface="Arial"/>
              <a:buNone/>
              <a:defRPr sz="2400" b="1">
                <a:solidFill>
                  <a:schemeClr val="dk1"/>
                </a:solidFill>
                <a:latin typeface="Arial"/>
                <a:ea typeface="Arial"/>
                <a:cs typeface="Arial"/>
                <a:sym typeface="Arial"/>
              </a:defRPr>
            </a:lvl1pPr>
            <a:lvl2pPr marL="914400" lvl="1" indent="-228600" algn="l">
              <a:lnSpc>
                <a:spcPct val="150000"/>
              </a:lnSpc>
              <a:spcBef>
                <a:spcPts val="0"/>
              </a:spcBef>
              <a:spcAft>
                <a:spcPts val="0"/>
              </a:spcAft>
              <a:buClr>
                <a:schemeClr val="lt1"/>
              </a:buClr>
              <a:buSzPts val="2952"/>
              <a:buFont typeface="Arial"/>
              <a:buNone/>
              <a:defRPr b="0">
                <a:solidFill>
                  <a:schemeClr val="lt1"/>
                </a:solidFill>
                <a:latin typeface="Arial"/>
                <a:ea typeface="Arial"/>
                <a:cs typeface="Arial"/>
                <a:sym typeface="Arial"/>
              </a:defRPr>
            </a:lvl2pPr>
            <a:lvl3pPr marL="1371600" lvl="2" indent="-228600" algn="l">
              <a:lnSpc>
                <a:spcPct val="150000"/>
              </a:lnSpc>
              <a:spcBef>
                <a:spcPts val="0"/>
              </a:spcBef>
              <a:spcAft>
                <a:spcPts val="0"/>
              </a:spcAft>
              <a:buClr>
                <a:schemeClr val="lt1"/>
              </a:buClr>
              <a:buSzPts val="2952"/>
              <a:buFont typeface="Arial"/>
              <a:buNone/>
              <a:defRPr b="0">
                <a:solidFill>
                  <a:schemeClr val="lt1"/>
                </a:solidFill>
                <a:latin typeface="Arial"/>
                <a:ea typeface="Arial"/>
                <a:cs typeface="Arial"/>
                <a:sym typeface="Arial"/>
              </a:defRPr>
            </a:lvl3pPr>
            <a:lvl4pPr marL="1828800" lvl="3" indent="-228600" algn="l">
              <a:lnSpc>
                <a:spcPct val="150000"/>
              </a:lnSpc>
              <a:spcBef>
                <a:spcPts val="0"/>
              </a:spcBef>
              <a:spcAft>
                <a:spcPts val="0"/>
              </a:spcAft>
              <a:buClr>
                <a:schemeClr val="lt1"/>
              </a:buClr>
              <a:buSzPts val="2952"/>
              <a:buFont typeface="Arial"/>
              <a:buNone/>
              <a:defRPr b="0">
                <a:solidFill>
                  <a:schemeClr val="lt1"/>
                </a:solidFill>
                <a:latin typeface="Arial"/>
                <a:ea typeface="Arial"/>
                <a:cs typeface="Arial"/>
                <a:sym typeface="Arial"/>
              </a:defRPr>
            </a:lvl4pPr>
            <a:lvl5pPr marL="2286000" lvl="4" indent="-228600" algn="l">
              <a:lnSpc>
                <a:spcPct val="150000"/>
              </a:lnSpc>
              <a:spcBef>
                <a:spcPts val="0"/>
              </a:spcBef>
              <a:spcAft>
                <a:spcPts val="0"/>
              </a:spcAft>
              <a:buClr>
                <a:schemeClr val="lt1"/>
              </a:buClr>
              <a:buSzPts val="2952"/>
              <a:buFont typeface="Arial"/>
              <a:buNone/>
              <a:defRPr b="0">
                <a:solidFill>
                  <a:schemeClr val="lt1"/>
                </a:solidFill>
                <a:latin typeface="Arial"/>
                <a:ea typeface="Arial"/>
                <a:cs typeface="Arial"/>
                <a:sym typeface="Arial"/>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dirty="0"/>
          </a:p>
        </p:txBody>
      </p:sp>
    </p:spTree>
    <p:extLst>
      <p:ext uri="{BB962C8B-B14F-4D97-AF65-F5344CB8AC3E}">
        <p14:creationId xmlns:p14="http://schemas.microsoft.com/office/powerpoint/2010/main" val="2798623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Google Shape;90;p38">
            <a:extLst>
              <a:ext uri="{FF2B5EF4-FFF2-40B4-BE49-F238E27FC236}">
                <a16:creationId xmlns:a16="http://schemas.microsoft.com/office/drawing/2014/main" id="{2E8BD5A6-E2C1-D94E-AECC-484BD35C801E}"/>
              </a:ext>
            </a:extLst>
          </p:cNvPr>
          <p:cNvPicPr preferRelativeResize="0"/>
          <p:nvPr userDrawn="1"/>
        </p:nvPicPr>
        <p:blipFill rotWithShape="1">
          <a:blip r:embed="rId2">
            <a:alphaModFix/>
          </a:blip>
          <a:srcRect/>
          <a:stretch/>
        </p:blipFill>
        <p:spPr>
          <a:xfrm>
            <a:off x="1206495" y="5088835"/>
            <a:ext cx="3670305" cy="183975"/>
          </a:xfrm>
          <a:prstGeom prst="rect">
            <a:avLst/>
          </a:prstGeom>
          <a:noFill/>
          <a:ln>
            <a:noFill/>
          </a:ln>
        </p:spPr>
      </p:pic>
      <p:sp>
        <p:nvSpPr>
          <p:cNvPr id="5" name="Google Shape;88;p38">
            <a:extLst>
              <a:ext uri="{FF2B5EF4-FFF2-40B4-BE49-F238E27FC236}">
                <a16:creationId xmlns:a16="http://schemas.microsoft.com/office/drawing/2014/main" id="{06BA059D-EEBF-1E4C-A74F-B290E525ACA4}"/>
              </a:ext>
            </a:extLst>
          </p:cNvPr>
          <p:cNvSpPr txBox="1">
            <a:spLocks noGrp="1"/>
          </p:cNvSpPr>
          <p:nvPr>
            <p:ph type="title"/>
          </p:nvPr>
        </p:nvSpPr>
        <p:spPr>
          <a:xfrm>
            <a:off x="1206496" y="5272810"/>
            <a:ext cx="6526147" cy="1122779"/>
          </a:xfrm>
          <a:prstGeom prst="rect">
            <a:avLst/>
          </a:prstGeom>
          <a:noFill/>
          <a:ln>
            <a:noFill/>
          </a:ln>
        </p:spPr>
        <p:txBody>
          <a:bodyPr spcFirstLastPara="1" wrap="square" lIns="0" tIns="0" rIns="0" bIns="0" anchor="t" anchorCtr="0">
            <a:noAutofit/>
          </a:bodyPr>
          <a:lstStyle>
            <a:lvl1pPr lvl="0" algn="l">
              <a:lnSpc>
                <a:spcPct val="150000"/>
              </a:lnSpc>
              <a:spcBef>
                <a:spcPts val="0"/>
              </a:spcBef>
              <a:spcAft>
                <a:spcPts val="0"/>
              </a:spcAft>
              <a:buClr>
                <a:schemeClr val="dk1"/>
              </a:buClr>
              <a:buSzPts val="3600"/>
              <a:buFont typeface="Palatino"/>
              <a:buNone/>
              <a:defRPr sz="3600">
                <a:solidFill>
                  <a:schemeClr val="dk1"/>
                </a:solidFill>
                <a:latin typeface="Palatino"/>
                <a:ea typeface="Palatino"/>
                <a:cs typeface="Palatino"/>
                <a:sym typeface="Palatino"/>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6" name="Google Shape;91;p38">
            <a:extLst>
              <a:ext uri="{FF2B5EF4-FFF2-40B4-BE49-F238E27FC236}">
                <a16:creationId xmlns:a16="http://schemas.microsoft.com/office/drawing/2014/main" id="{A85B3CEF-604A-1749-B5A7-041F56C65A30}"/>
              </a:ext>
            </a:extLst>
          </p:cNvPr>
          <p:cNvSpPr txBox="1">
            <a:spLocks noGrp="1"/>
          </p:cNvSpPr>
          <p:nvPr>
            <p:ph type="body" idx="1"/>
          </p:nvPr>
        </p:nvSpPr>
        <p:spPr>
          <a:xfrm>
            <a:off x="1206495" y="6690919"/>
            <a:ext cx="6526147" cy="1371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5904"/>
              <a:buFont typeface="Arial Black"/>
              <a:buNone/>
              <a:defRPr sz="4800" b="0">
                <a:solidFill>
                  <a:schemeClr val="dk1"/>
                </a:solidFill>
                <a:latin typeface="Arial Black"/>
                <a:ea typeface="Arial Black"/>
                <a:cs typeface="Arial Black"/>
                <a:sym typeface="Arial Black"/>
              </a:defRPr>
            </a:lvl1pPr>
            <a:lvl2pPr marL="914400" lvl="1"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2pPr>
            <a:lvl3pPr marL="1371600" lvl="2"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3pPr>
            <a:lvl4pPr marL="1828800" lvl="3"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4pPr>
            <a:lvl5pPr marL="2286000" lvl="4" indent="-228600" algn="l">
              <a:lnSpc>
                <a:spcPct val="90000"/>
              </a:lnSpc>
              <a:spcBef>
                <a:spcPts val="0"/>
              </a:spcBef>
              <a:spcAft>
                <a:spcPts val="0"/>
              </a:spcAft>
              <a:buClr>
                <a:schemeClr val="dk1"/>
              </a:buClr>
              <a:buSzPts val="4920"/>
              <a:buFont typeface="Arial Black"/>
              <a:buNone/>
              <a:defRPr sz="4000" b="0">
                <a:solidFill>
                  <a:schemeClr val="dk1"/>
                </a:solidFill>
                <a:latin typeface="Arial Black"/>
                <a:ea typeface="Arial Black"/>
                <a:cs typeface="Arial Black"/>
                <a:sym typeface="Arial Black"/>
              </a:defRPr>
            </a:lvl5pPr>
            <a:lvl6pPr marL="2743200" lvl="5" indent="-369189" algn="l">
              <a:lnSpc>
                <a:spcPct val="170000"/>
              </a:lnSpc>
              <a:spcBef>
                <a:spcPts val="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7" name="Google Shape;87;p38">
            <a:extLst>
              <a:ext uri="{FF2B5EF4-FFF2-40B4-BE49-F238E27FC236}">
                <a16:creationId xmlns:a16="http://schemas.microsoft.com/office/drawing/2014/main" id="{C6001620-1F72-7D43-B090-97A31B2A154E}"/>
              </a:ext>
            </a:extLst>
          </p:cNvPr>
          <p:cNvSpPr/>
          <p:nvPr userDrawn="1"/>
        </p:nvSpPr>
        <p:spPr>
          <a:xfrm>
            <a:off x="8534400" y="0"/>
            <a:ext cx="15849599" cy="13716000"/>
          </a:xfrm>
          <a:prstGeom prst="rect">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sp>
        <p:nvSpPr>
          <p:cNvPr id="8" name="Google Shape;92;p38">
            <a:extLst>
              <a:ext uri="{FF2B5EF4-FFF2-40B4-BE49-F238E27FC236}">
                <a16:creationId xmlns:a16="http://schemas.microsoft.com/office/drawing/2014/main" id="{D930CCA6-F00A-8E49-AC11-82DF43AD5603}"/>
              </a:ext>
            </a:extLst>
          </p:cNvPr>
          <p:cNvSpPr txBox="1">
            <a:spLocks noGrp="1"/>
          </p:cNvSpPr>
          <p:nvPr>
            <p:ph type="body" idx="2"/>
          </p:nvPr>
        </p:nvSpPr>
        <p:spPr>
          <a:xfrm>
            <a:off x="9859617" y="2061267"/>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9" name="Google Shape;93;p38">
            <a:extLst>
              <a:ext uri="{FF2B5EF4-FFF2-40B4-BE49-F238E27FC236}">
                <a16:creationId xmlns:a16="http://schemas.microsoft.com/office/drawing/2014/main" id="{E9EF93B9-8633-CB49-A94E-5A46D07F3321}"/>
              </a:ext>
            </a:extLst>
          </p:cNvPr>
          <p:cNvSpPr txBox="1">
            <a:spLocks noGrp="1"/>
          </p:cNvSpPr>
          <p:nvPr>
            <p:ph type="body" idx="3"/>
          </p:nvPr>
        </p:nvSpPr>
        <p:spPr>
          <a:xfrm>
            <a:off x="9859617" y="3806612"/>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0" name="Google Shape;94;p38">
            <a:extLst>
              <a:ext uri="{FF2B5EF4-FFF2-40B4-BE49-F238E27FC236}">
                <a16:creationId xmlns:a16="http://schemas.microsoft.com/office/drawing/2014/main" id="{FE76A9CE-8EB5-F049-9708-7CE16C6DE765}"/>
              </a:ext>
            </a:extLst>
          </p:cNvPr>
          <p:cNvSpPr txBox="1">
            <a:spLocks noGrp="1"/>
          </p:cNvSpPr>
          <p:nvPr>
            <p:ph type="body" idx="4"/>
          </p:nvPr>
        </p:nvSpPr>
        <p:spPr>
          <a:xfrm>
            <a:off x="9859617" y="5551957"/>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1" name="Google Shape;95;p38">
            <a:extLst>
              <a:ext uri="{FF2B5EF4-FFF2-40B4-BE49-F238E27FC236}">
                <a16:creationId xmlns:a16="http://schemas.microsoft.com/office/drawing/2014/main" id="{C8DAA442-6869-AB4C-96A0-C2781EFD5EB5}"/>
              </a:ext>
            </a:extLst>
          </p:cNvPr>
          <p:cNvSpPr txBox="1">
            <a:spLocks noGrp="1"/>
          </p:cNvSpPr>
          <p:nvPr>
            <p:ph type="body" idx="5"/>
          </p:nvPr>
        </p:nvSpPr>
        <p:spPr>
          <a:xfrm>
            <a:off x="9859617" y="7297302"/>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2" name="Google Shape;96;p38">
            <a:extLst>
              <a:ext uri="{FF2B5EF4-FFF2-40B4-BE49-F238E27FC236}">
                <a16:creationId xmlns:a16="http://schemas.microsoft.com/office/drawing/2014/main" id="{1A5D8DAD-905F-5142-B0F3-45AC11F89D56}"/>
              </a:ext>
            </a:extLst>
          </p:cNvPr>
          <p:cNvSpPr txBox="1">
            <a:spLocks noGrp="1"/>
          </p:cNvSpPr>
          <p:nvPr>
            <p:ph type="body" idx="6"/>
          </p:nvPr>
        </p:nvSpPr>
        <p:spPr>
          <a:xfrm>
            <a:off x="9859617" y="9042647"/>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3" name="Google Shape;97;p38">
            <a:extLst>
              <a:ext uri="{FF2B5EF4-FFF2-40B4-BE49-F238E27FC236}">
                <a16:creationId xmlns:a16="http://schemas.microsoft.com/office/drawing/2014/main" id="{3B1E94AA-9F90-F742-809A-018AEB4C7183}"/>
              </a:ext>
            </a:extLst>
          </p:cNvPr>
          <p:cNvSpPr txBox="1">
            <a:spLocks noGrp="1"/>
          </p:cNvSpPr>
          <p:nvPr>
            <p:ph type="body" idx="7"/>
          </p:nvPr>
        </p:nvSpPr>
        <p:spPr>
          <a:xfrm>
            <a:off x="9859617" y="10787994"/>
            <a:ext cx="13305183" cy="1138962"/>
          </a:xfrm>
          <a:prstGeom prst="rect">
            <a:avLst/>
          </a:prstGeom>
          <a:noFill/>
          <a:ln>
            <a:noFill/>
          </a:ln>
        </p:spPr>
        <p:txBody>
          <a:bodyPr spcFirstLastPara="1" wrap="square" lIns="0" tIns="0" rIns="0" bIns="0" anchor="t" anchorCtr="0">
            <a:noAutofit/>
          </a:bodyPr>
          <a:lstStyle>
            <a:lvl1pPr marL="457200" lvl="0" indent="-447294" algn="l">
              <a:lnSpc>
                <a:spcPct val="150000"/>
              </a:lnSpc>
              <a:spcBef>
                <a:spcPts val="0"/>
              </a:spcBef>
              <a:spcAft>
                <a:spcPts val="0"/>
              </a:spcAft>
              <a:buClr>
                <a:schemeClr val="lt1"/>
              </a:buClr>
              <a:buSzPts val="3444"/>
              <a:buFont typeface="NTR"/>
              <a:buChar char="–"/>
              <a:defRPr sz="2800" b="0">
                <a:solidFill>
                  <a:schemeClr val="lt1"/>
                </a:solidFill>
                <a:latin typeface="Arial"/>
                <a:ea typeface="Arial"/>
                <a:cs typeface="Arial"/>
                <a:sym typeface="Arial"/>
              </a:defRPr>
            </a:lvl1pPr>
            <a:lvl2pPr marL="914400" lvl="1"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2pPr>
            <a:lvl3pPr marL="1371600" lvl="2"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3pPr>
            <a:lvl4pPr marL="1828800" lvl="3" indent="-416052"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4pPr>
            <a:lvl5pPr marL="2286000" lvl="4" indent="-416051" algn="l">
              <a:lnSpc>
                <a:spcPct val="150000"/>
              </a:lnSpc>
              <a:spcBef>
                <a:spcPts val="1800"/>
              </a:spcBef>
              <a:spcAft>
                <a:spcPts val="0"/>
              </a:spcAft>
              <a:buClr>
                <a:schemeClr val="lt1"/>
              </a:buClr>
              <a:buSzPts val="2952"/>
              <a:buFont typeface="NTR"/>
              <a:buChar char="–"/>
              <a:defRPr b="0">
                <a:solidFill>
                  <a:schemeClr val="lt1"/>
                </a:solidFill>
                <a:latin typeface="Arial"/>
                <a:ea typeface="Arial"/>
                <a:cs typeface="Arial"/>
                <a:sym typeface="Arial"/>
              </a:defRPr>
            </a:lvl5pPr>
            <a:lvl6pPr marL="2743200" lvl="5" indent="-369189" algn="l">
              <a:lnSpc>
                <a:spcPct val="170000"/>
              </a:lnSpc>
              <a:spcBef>
                <a:spcPts val="1800"/>
              </a:spcBef>
              <a:spcAft>
                <a:spcPts val="0"/>
              </a:spcAft>
              <a:buClr>
                <a:srgbClr val="000000"/>
              </a:buClr>
              <a:buSzPts val="2214"/>
              <a:buChar char="•"/>
              <a:defRPr/>
            </a:lvl6pPr>
            <a:lvl7pPr marL="3200400" lvl="6" indent="-369189" algn="l">
              <a:lnSpc>
                <a:spcPct val="170000"/>
              </a:lnSpc>
              <a:spcBef>
                <a:spcPts val="0"/>
              </a:spcBef>
              <a:spcAft>
                <a:spcPts val="0"/>
              </a:spcAft>
              <a:buClr>
                <a:srgbClr val="000000"/>
              </a:buClr>
              <a:buSzPts val="2214"/>
              <a:buChar char="•"/>
              <a:defRPr/>
            </a:lvl7pPr>
            <a:lvl8pPr marL="3657600" lvl="7" indent="-369189" algn="l">
              <a:lnSpc>
                <a:spcPct val="170000"/>
              </a:lnSpc>
              <a:spcBef>
                <a:spcPts val="0"/>
              </a:spcBef>
              <a:spcAft>
                <a:spcPts val="0"/>
              </a:spcAft>
              <a:buClr>
                <a:srgbClr val="000000"/>
              </a:buClr>
              <a:buSzPts val="2214"/>
              <a:buChar char="•"/>
              <a:defRPr/>
            </a:lvl8pPr>
            <a:lvl9pPr marL="4114800" lvl="8" indent="-369189" algn="l">
              <a:lnSpc>
                <a:spcPct val="170000"/>
              </a:lnSpc>
              <a:spcBef>
                <a:spcPts val="0"/>
              </a:spcBef>
              <a:spcAft>
                <a:spcPts val="0"/>
              </a:spcAft>
              <a:buClr>
                <a:srgbClr val="000000"/>
              </a:buClr>
              <a:buSzPts val="2214"/>
              <a:buChar char="•"/>
              <a:defRPr/>
            </a:lvl9pPr>
          </a:lstStyle>
          <a:p>
            <a:endParaRPr/>
          </a:p>
        </p:txBody>
      </p:sp>
      <p:sp>
        <p:nvSpPr>
          <p:cNvPr id="14" name="Google Shape;89;p38">
            <a:extLst>
              <a:ext uri="{FF2B5EF4-FFF2-40B4-BE49-F238E27FC236}">
                <a16:creationId xmlns:a16="http://schemas.microsoft.com/office/drawing/2014/main" id="{0F96D32C-8377-524B-B42D-E68D5289549F}"/>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836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02FE-5335-C84D-A287-B40E564CABE6}"/>
              </a:ext>
            </a:extLst>
          </p:cNvPr>
          <p:cNvSpPr>
            <a:spLocks noGrp="1"/>
          </p:cNvSpPr>
          <p:nvPr>
            <p:ph type="title"/>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71ACAB-A2DC-EA40-BCB1-B76EDA794471}"/>
              </a:ext>
            </a:extLst>
          </p:cNvPr>
          <p:cNvSpPr>
            <a:spLocks noGrp="1"/>
          </p:cNvSpPr>
          <p:nvPr>
            <p:ph sz="half" idx="1"/>
          </p:nvPr>
        </p:nvSpPr>
        <p:spPr>
          <a:xfrm>
            <a:off x="1676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5D2373-1279-B446-9FB6-E6D188FCDADB}"/>
              </a:ext>
            </a:extLst>
          </p:cNvPr>
          <p:cNvSpPr>
            <a:spLocks noGrp="1"/>
          </p:cNvSpPr>
          <p:nvPr>
            <p:ph sz="half" idx="2"/>
          </p:nvPr>
        </p:nvSpPr>
        <p:spPr>
          <a:xfrm>
            <a:off x="12344400" y="3651250"/>
            <a:ext cx="10363200" cy="87026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43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4A87-CB8F-F843-AFDC-52E9BEC4F4BA}"/>
              </a:ext>
            </a:extLst>
          </p:cNvPr>
          <p:cNvSpPr>
            <a:spLocks noGrp="1"/>
          </p:cNvSpPr>
          <p:nvPr>
            <p:ph type="title"/>
          </p:nvPr>
        </p:nvSpPr>
        <p:spPr>
          <a:xfrm>
            <a:off x="1679576" y="730251"/>
            <a:ext cx="21031200" cy="265112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F19CEF-0BEF-4D4C-BCA7-EDDB2D9BCBD4}"/>
              </a:ext>
            </a:extLst>
          </p:cNvPr>
          <p:cNvSpPr>
            <a:spLocks noGrp="1"/>
          </p:cNvSpPr>
          <p:nvPr>
            <p:ph type="body" idx="1"/>
          </p:nvPr>
        </p:nvSpPr>
        <p:spPr>
          <a:xfrm>
            <a:off x="1679577" y="3362326"/>
            <a:ext cx="10315574"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4C28C-8381-C449-AAF1-78AD939FF6ED}"/>
              </a:ext>
            </a:extLst>
          </p:cNvPr>
          <p:cNvSpPr>
            <a:spLocks noGrp="1"/>
          </p:cNvSpPr>
          <p:nvPr>
            <p:ph sz="half" idx="2"/>
          </p:nvPr>
        </p:nvSpPr>
        <p:spPr>
          <a:xfrm>
            <a:off x="1679577" y="5010150"/>
            <a:ext cx="10315574"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319C2-1CD0-C84E-ABED-68624A2DFC30}"/>
              </a:ext>
            </a:extLst>
          </p:cNvPr>
          <p:cNvSpPr>
            <a:spLocks noGrp="1"/>
          </p:cNvSpPr>
          <p:nvPr>
            <p:ph type="body" sz="quarter" idx="3"/>
          </p:nvPr>
        </p:nvSpPr>
        <p:spPr>
          <a:xfrm>
            <a:off x="12344400" y="3362326"/>
            <a:ext cx="10366376" cy="164782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EEE0C-67F2-F54A-95A8-3863AF2ADA90}"/>
              </a:ext>
            </a:extLst>
          </p:cNvPr>
          <p:cNvSpPr>
            <a:spLocks noGrp="1"/>
          </p:cNvSpPr>
          <p:nvPr>
            <p:ph sz="quarter" idx="4"/>
          </p:nvPr>
        </p:nvSpPr>
        <p:spPr>
          <a:xfrm>
            <a:off x="12344400" y="5010150"/>
            <a:ext cx="10366376" cy="736917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0937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037C234-9856-F748-A139-B16A4794DB4A}" type="datetimeFigureOut">
              <a:rPr lang="en-US" smtClean="0"/>
              <a:t>5/13/22</a:t>
            </a:fld>
            <a:endParaRPr lang="en-US" dirty="0"/>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97A180A-8DCC-FF4D-8455-D15B9042ACEE}" type="slidenum">
              <a:rPr lang="en-US" smtClean="0"/>
              <a:t>‹#›</a:t>
            </a:fld>
            <a:endParaRPr lang="en-US" dirty="0"/>
          </a:p>
        </p:txBody>
      </p:sp>
    </p:spTree>
    <p:extLst>
      <p:ext uri="{BB962C8B-B14F-4D97-AF65-F5344CB8AC3E}">
        <p14:creationId xmlns:p14="http://schemas.microsoft.com/office/powerpoint/2010/main" val="3993276282"/>
      </p:ext>
    </p:extLst>
  </p:cSld>
  <p:clrMap bg1="lt1" tx1="dk1" bg2="lt2" tx2="dk2" accent1="accent1" accent2="accent2" accent3="accent3" accent4="accent4" accent5="accent5" accent6="accent6" hlink="hlink" folHlink="folHlink"/>
  <p:sldLayoutIdLst>
    <p:sldLayoutId id="2147483673" r:id="rId1"/>
    <p:sldLayoutId id="2147483702" r:id="rId2"/>
    <p:sldLayoutId id="2147483713" r:id="rId3"/>
    <p:sldLayoutId id="2147483708" r:id="rId4"/>
    <p:sldLayoutId id="2147483696" r:id="rId5"/>
    <p:sldLayoutId id="2147483709" r:id="rId6"/>
    <p:sldLayoutId id="2147483710" r:id="rId7"/>
    <p:sldLayoutId id="2147483711" r:id="rId8"/>
    <p:sldLayoutId id="2147483712" r:id="rId9"/>
    <p:sldLayoutId id="2147483714" r:id="rId10"/>
    <p:sldLayoutId id="2147483715" r:id="rId11"/>
    <p:sldLayoutId id="2147483716" r:id="rId12"/>
    <p:sldLayoutId id="2147483717" r:id="rId13"/>
    <p:sldLayoutId id="2147483718" r:id="rId14"/>
    <p:sldLayoutId id="2147483719" r:id="rId15"/>
    <p:sldLayoutId id="2147483697" r:id="rId16"/>
    <p:sldLayoutId id="2147483698" r:id="rId17"/>
    <p:sldLayoutId id="2147483699" r:id="rId18"/>
    <p:sldLayoutId id="2147483700" r:id="rId19"/>
    <p:sldLayoutId id="2147483701" r:id="rId20"/>
    <p:sldLayoutId id="2147483703" r:id="rId21"/>
    <p:sldLayoutId id="2147483704" r:id="rId22"/>
    <p:sldLayoutId id="2147483705" r:id="rId23"/>
    <p:sldLayoutId id="2147483706" r:id="rId24"/>
    <p:sldLayoutId id="2147483707"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74" r:id="rId38"/>
    <p:sldLayoutId id="2147483675" r:id="rId39"/>
    <p:sldLayoutId id="2147483676" r:id="rId40"/>
    <p:sldLayoutId id="2147483677" r:id="rId41"/>
    <p:sldLayoutId id="2147483678" r:id="rId42"/>
    <p:sldLayoutId id="2147483679" r:id="rId43"/>
    <p:sldLayoutId id="2147483680" r:id="rId44"/>
    <p:sldLayoutId id="2147483681" r:id="rId45"/>
    <p:sldLayoutId id="2147483682" r:id="rId46"/>
    <p:sldLayoutId id="2147483683" r:id="rId4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Google Shape;10;p31">
            <a:extLst>
              <a:ext uri="{FF2B5EF4-FFF2-40B4-BE49-F238E27FC236}">
                <a16:creationId xmlns:a16="http://schemas.microsoft.com/office/drawing/2014/main" id="{42D3ED57-A844-1241-855D-219428163A90}"/>
              </a:ext>
            </a:extLst>
          </p:cNvPr>
          <p:cNvSpPr txBox="1">
            <a:spLocks noGrp="1"/>
          </p:cNvSpPr>
          <p:nvPr>
            <p:ph type="title"/>
          </p:nvPr>
        </p:nvSpPr>
        <p:spPr>
          <a:xfrm>
            <a:off x="1206496" y="5369757"/>
            <a:ext cx="21971004" cy="297648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9600"/>
              <a:buFont typeface="Arial Black"/>
              <a:buNone/>
              <a:defRPr sz="9600" b="1" i="0">
                <a:solidFill>
                  <a:schemeClr val="lt1"/>
                </a:solidFill>
                <a:latin typeface="Arial Black" panose="020B0604020202020204" pitchFamily="34" charset="0"/>
                <a:cs typeface="Arial Black" panose="020B0604020202020204" pitchFamily="34" charset="0"/>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r>
              <a:rPr lang="en-US" dirty="0"/>
              <a:t>Home Retail Monitor</a:t>
            </a:r>
            <a:endParaRPr dirty="0"/>
          </a:p>
        </p:txBody>
      </p:sp>
      <p:sp>
        <p:nvSpPr>
          <p:cNvPr id="6" name="Google Shape;139;p1">
            <a:extLst>
              <a:ext uri="{FF2B5EF4-FFF2-40B4-BE49-F238E27FC236}">
                <a16:creationId xmlns:a16="http://schemas.microsoft.com/office/drawing/2014/main" id="{55BEDDF9-440E-FC47-B5FE-2267E0206013}"/>
              </a:ext>
            </a:extLst>
          </p:cNvPr>
          <p:cNvSpPr txBox="1">
            <a:spLocks/>
          </p:cNvSpPr>
          <p:nvPr/>
        </p:nvSpPr>
        <p:spPr>
          <a:xfrm>
            <a:off x="8521700" y="11255452"/>
            <a:ext cx="12814300" cy="149225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50000"/>
              </a:lnSpc>
              <a:spcBef>
                <a:spcPts val="0"/>
              </a:spcBef>
              <a:spcAft>
                <a:spcPts val="0"/>
              </a:spcAft>
              <a:buClr>
                <a:schemeClr val="lt1"/>
              </a:buClr>
              <a:buSzPts val="3444"/>
              <a:buFont typeface="Palatino"/>
              <a:buNone/>
              <a:defRPr sz="2800" b="0" i="0" u="none" strike="noStrike" cap="none">
                <a:solidFill>
                  <a:schemeClr val="lt1"/>
                </a:solidFill>
                <a:latin typeface="Palatino"/>
                <a:ea typeface="Palatino"/>
                <a:cs typeface="Palatino"/>
                <a:sym typeface="Palatino"/>
              </a:defRPr>
            </a:lvl1pPr>
            <a:lvl2pPr marL="914400" marR="0" lvl="1"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2pPr>
            <a:lvl3pPr marL="1371600" marR="0" lvl="2"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3pPr>
            <a:lvl4pPr marL="1828800" marR="0" lvl="3"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4pPr>
            <a:lvl5pPr marL="2286000" marR="0" lvl="4" indent="-228600" algn="l" rtl="0">
              <a:lnSpc>
                <a:spcPct val="150000"/>
              </a:lnSpc>
              <a:spcBef>
                <a:spcPts val="0"/>
              </a:spcBef>
              <a:spcAft>
                <a:spcPts val="0"/>
              </a:spcAft>
              <a:buClr>
                <a:schemeClr val="lt1"/>
              </a:buClr>
              <a:buSzPts val="4920"/>
              <a:buFont typeface="Palatino"/>
              <a:buNone/>
              <a:defRPr sz="4000" b="1" i="0" u="none" strike="noStrike" cap="none">
                <a:solidFill>
                  <a:schemeClr val="lt1"/>
                </a:solidFill>
                <a:latin typeface="Palatino"/>
                <a:ea typeface="Palatino"/>
                <a:cs typeface="Palatino"/>
                <a:sym typeface="Palatino"/>
              </a:defRPr>
            </a:lvl5pPr>
            <a:lvl6pPr marL="2743200" marR="0" lvl="5"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6pPr>
            <a:lvl7pPr marL="3200400" marR="0" lvl="6"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7pPr>
            <a:lvl8pPr marL="3657600" marR="0" lvl="7"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8pPr>
            <a:lvl9pPr marL="4114800" marR="0" lvl="8" indent="-369189" algn="l" rtl="0">
              <a:lnSpc>
                <a:spcPct val="170000"/>
              </a:lnSpc>
              <a:spcBef>
                <a:spcPts val="0"/>
              </a:spcBef>
              <a:spcAft>
                <a:spcPts val="0"/>
              </a:spcAft>
              <a:buClr>
                <a:srgbClr val="000000"/>
              </a:buClr>
              <a:buSzPts val="2214"/>
              <a:buFont typeface="Palatino"/>
              <a:buChar char="•"/>
              <a:defRPr sz="2400" b="1" i="0" u="none" strike="noStrike" cap="none">
                <a:solidFill>
                  <a:srgbClr val="000000"/>
                </a:solidFill>
                <a:latin typeface="Palatino"/>
                <a:ea typeface="Palatino"/>
                <a:cs typeface="Palatino"/>
                <a:sym typeface="Palatino"/>
              </a:defRPr>
            </a:lvl9pPr>
          </a:lstStyle>
          <a:p>
            <a:pPr marL="0" marR="0" lvl="0" indent="0" algn="r" defTabSz="914400" rtl="0" eaLnBrk="1" fontAlgn="auto" latinLnBrk="0" hangingPunct="1">
              <a:lnSpc>
                <a:spcPct val="150000"/>
              </a:lnSpc>
              <a:spcBef>
                <a:spcPts val="0"/>
              </a:spcBef>
              <a:spcAft>
                <a:spcPts val="0"/>
              </a:spcAft>
              <a:buClr>
                <a:srgbClr val="FFFFFF"/>
              </a:buClr>
              <a:buSzPts val="3444"/>
              <a:buFont typeface="Palatino"/>
              <a:buNone/>
              <a:tabLst/>
              <a:defRPr/>
            </a:pPr>
            <a:r>
              <a:rPr lang="en-US" kern="0" dirty="0">
                <a:solidFill>
                  <a:schemeClr val="bg1"/>
                </a:solidFill>
                <a:latin typeface="Arial" panose="020B0604020202020204" pitchFamily="34" charset="0"/>
                <a:cs typeface="Arial" panose="020B0604020202020204" pitchFamily="34" charset="0"/>
              </a:rPr>
              <a:t>May 14,</a:t>
            </a:r>
            <a:r>
              <a:rPr kumimoji="0" lang="en-US" sz="2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Palatino"/>
              </a:rPr>
              <a:t> 2022</a:t>
            </a:r>
          </a:p>
        </p:txBody>
      </p:sp>
    </p:spTree>
    <p:extLst>
      <p:ext uri="{BB962C8B-B14F-4D97-AF65-F5344CB8AC3E}">
        <p14:creationId xmlns:p14="http://schemas.microsoft.com/office/powerpoint/2010/main" val="252648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274D5-73D8-004C-A364-0955AB39678D}"/>
              </a:ext>
            </a:extLst>
          </p:cNvPr>
          <p:cNvPicPr>
            <a:picLocks noChangeAspect="1"/>
          </p:cNvPicPr>
          <p:nvPr/>
        </p:nvPicPr>
        <p:blipFill>
          <a:blip r:embed="rId3"/>
          <a:srcRect l="20297" r="20297"/>
          <a:stretch/>
        </p:blipFill>
        <p:spPr>
          <a:xfrm>
            <a:off x="13205636" y="-15589"/>
            <a:ext cx="11178363" cy="13716000"/>
          </a:xfrm>
          <a:prstGeom prst="rect">
            <a:avLst/>
          </a:prstGeom>
        </p:spPr>
      </p:pic>
      <p:sp>
        <p:nvSpPr>
          <p:cNvPr id="7" name="Google Shape;150;p2">
            <a:extLst>
              <a:ext uri="{FF2B5EF4-FFF2-40B4-BE49-F238E27FC236}">
                <a16:creationId xmlns:a16="http://schemas.microsoft.com/office/drawing/2014/main" id="{DF7F90CD-DBE2-8C4F-BD82-85F57B04DA44}"/>
              </a:ext>
            </a:extLst>
          </p:cNvPr>
          <p:cNvSpPr/>
          <p:nvPr/>
        </p:nvSpPr>
        <p:spPr>
          <a:xfrm>
            <a:off x="13205635" y="15589"/>
            <a:ext cx="11178363" cy="13716000"/>
          </a:xfrm>
          <a:prstGeom prst="rect">
            <a:avLst/>
          </a:prstGeom>
          <a:solidFill>
            <a:schemeClr val="dk1">
              <a:alpha val="33809"/>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graphicFrame>
        <p:nvGraphicFramePr>
          <p:cNvPr id="10" name="Google Shape;186;p53">
            <a:extLst>
              <a:ext uri="{FF2B5EF4-FFF2-40B4-BE49-F238E27FC236}">
                <a16:creationId xmlns:a16="http://schemas.microsoft.com/office/drawing/2014/main" id="{D58EC15A-AF6B-7841-B8D7-817DAF6FD150}"/>
              </a:ext>
            </a:extLst>
          </p:cNvPr>
          <p:cNvGraphicFramePr>
            <a:graphicFrameLocks/>
          </p:cNvGraphicFramePr>
          <p:nvPr>
            <p:extLst>
              <p:ext uri="{D42A27DB-BD31-4B8C-83A1-F6EECF244321}">
                <p14:modId xmlns:p14="http://schemas.microsoft.com/office/powerpoint/2010/main" val="988573838"/>
              </p:ext>
            </p:extLst>
          </p:nvPr>
        </p:nvGraphicFramePr>
        <p:xfrm>
          <a:off x="1206500" y="4457700"/>
          <a:ext cx="11178363" cy="681990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bg1"/>
                </a:solidFill>
              </a:rPr>
              <a:pPr/>
              <a:t>10</a:t>
            </a:fld>
            <a:endParaRPr lang="en-US" dirty="0">
              <a:solidFill>
                <a:schemeClr val="bg1"/>
              </a:solidFill>
            </a:endParaRPr>
          </a:p>
        </p:txBody>
      </p:sp>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6" y="1769165"/>
            <a:ext cx="11660418" cy="1902931"/>
          </a:xfrm>
          <a:prstGeom prst="rect">
            <a:avLst/>
          </a:prstGeom>
          <a:noFill/>
          <a:ln>
            <a:noFill/>
          </a:ln>
        </p:spPr>
        <p:txBody>
          <a:bodyPr spcFirstLastPara="1" wrap="square" lIns="0" tIns="0" rIns="0" bIns="0" anchor="t" anchorCtr="0">
            <a:noAutofit/>
          </a:bodyPr>
          <a:lstStyle/>
          <a:p>
            <a:pPr marL="0" lvl="0" indent="0"/>
            <a:r>
              <a:rPr lang="en-US" dirty="0"/>
              <a:t>1 respondent in 4 says they are willing to contact a company they support to express their position on the abortion issue.</a:t>
            </a:r>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1999137" cy="593725"/>
          </a:xfrm>
          <a:prstGeom prst="rect">
            <a:avLst/>
          </a:prstGeom>
          <a:noFill/>
          <a:ln>
            <a:noFill/>
          </a:ln>
        </p:spPr>
        <p:txBody>
          <a:bodyPr spcFirstLastPara="1" wrap="square" lIns="0" tIns="0" rIns="0" bIns="0" anchor="t" anchorCtr="0">
            <a:noAutofit/>
          </a:bodyPr>
          <a:lstStyle/>
          <a:p>
            <a:pPr marL="0" indent="0"/>
            <a:r>
              <a:rPr lang="en-US" dirty="0"/>
              <a:t>Would you ever contact a company or brand you support and ask them to take a stance on the abortion issue?</a:t>
            </a:r>
          </a:p>
        </p:txBody>
      </p:sp>
    </p:spTree>
    <p:extLst>
      <p:ext uri="{BB962C8B-B14F-4D97-AF65-F5344CB8AC3E}">
        <p14:creationId xmlns:p14="http://schemas.microsoft.com/office/powerpoint/2010/main" val="548503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11</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1743094576"/>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6191168"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As opposed to those who look favorably on companies that support employees seeking an abortion, nearly one respondent in 3 (31%) feel states should take legal actions against those that do so.</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Do you think states should take legal action against companies that put programs in place to help their employees get abortions in other states?</a:t>
            </a:r>
            <a:endParaRPr b="1" dirty="0"/>
          </a:p>
        </p:txBody>
      </p:sp>
    </p:spTree>
    <p:extLst>
      <p:ext uri="{BB962C8B-B14F-4D97-AF65-F5344CB8AC3E}">
        <p14:creationId xmlns:p14="http://schemas.microsoft.com/office/powerpoint/2010/main" val="2218695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274D5-73D8-004C-A364-0955AB39678D}"/>
              </a:ext>
            </a:extLst>
          </p:cNvPr>
          <p:cNvPicPr>
            <a:picLocks noChangeAspect="1"/>
          </p:cNvPicPr>
          <p:nvPr/>
        </p:nvPicPr>
        <p:blipFill rotWithShape="1">
          <a:blip r:embed="rId3"/>
          <a:srcRect l="4240" t="-114" r="38013" b="114"/>
          <a:stretch/>
        </p:blipFill>
        <p:spPr>
          <a:xfrm>
            <a:off x="13205636" y="-15589"/>
            <a:ext cx="11178363" cy="13716000"/>
          </a:xfrm>
          <a:prstGeom prst="rect">
            <a:avLst/>
          </a:prstGeom>
        </p:spPr>
      </p:pic>
      <p:sp>
        <p:nvSpPr>
          <p:cNvPr id="7" name="Google Shape;150;p2">
            <a:extLst>
              <a:ext uri="{FF2B5EF4-FFF2-40B4-BE49-F238E27FC236}">
                <a16:creationId xmlns:a16="http://schemas.microsoft.com/office/drawing/2014/main" id="{DF7F90CD-DBE2-8C4F-BD82-85F57B04DA44}"/>
              </a:ext>
            </a:extLst>
          </p:cNvPr>
          <p:cNvSpPr/>
          <p:nvPr/>
        </p:nvSpPr>
        <p:spPr>
          <a:xfrm>
            <a:off x="13205636" y="0"/>
            <a:ext cx="11178363" cy="13716000"/>
          </a:xfrm>
          <a:prstGeom prst="rect">
            <a:avLst/>
          </a:prstGeom>
          <a:solidFill>
            <a:schemeClr val="dk1">
              <a:alpha val="33809"/>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graphicFrame>
        <p:nvGraphicFramePr>
          <p:cNvPr id="10" name="Google Shape;186;p53">
            <a:extLst>
              <a:ext uri="{FF2B5EF4-FFF2-40B4-BE49-F238E27FC236}">
                <a16:creationId xmlns:a16="http://schemas.microsoft.com/office/drawing/2014/main" id="{D58EC15A-AF6B-7841-B8D7-817DAF6FD150}"/>
              </a:ext>
            </a:extLst>
          </p:cNvPr>
          <p:cNvGraphicFramePr>
            <a:graphicFrameLocks/>
          </p:cNvGraphicFramePr>
          <p:nvPr>
            <p:extLst>
              <p:ext uri="{D42A27DB-BD31-4B8C-83A1-F6EECF244321}">
                <p14:modId xmlns:p14="http://schemas.microsoft.com/office/powerpoint/2010/main" val="494833444"/>
              </p:ext>
            </p:extLst>
          </p:nvPr>
        </p:nvGraphicFramePr>
        <p:xfrm>
          <a:off x="1206500" y="4457700"/>
          <a:ext cx="11178363" cy="681990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bg1"/>
                </a:solidFill>
              </a:rPr>
              <a:pPr/>
              <a:t>12</a:t>
            </a:fld>
            <a:endParaRPr lang="en-US" dirty="0">
              <a:solidFill>
                <a:schemeClr val="bg1"/>
              </a:solidFill>
            </a:endParaRPr>
          </a:p>
        </p:txBody>
      </p:sp>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6" y="1769165"/>
            <a:ext cx="11660418" cy="1902931"/>
          </a:xfrm>
          <a:prstGeom prst="rect">
            <a:avLst/>
          </a:prstGeom>
          <a:noFill/>
          <a:ln>
            <a:noFill/>
          </a:ln>
        </p:spPr>
        <p:txBody>
          <a:bodyPr spcFirstLastPara="1" wrap="square" lIns="0" tIns="0" rIns="0" bIns="0" anchor="t" anchorCtr="0">
            <a:noAutofit/>
          </a:bodyPr>
          <a:lstStyle/>
          <a:p>
            <a:pPr marL="0" lvl="0" indent="0"/>
            <a:r>
              <a:rPr lang="en-US" dirty="0"/>
              <a:t>38% of respondents think it’s appropriate for companies to consider relocating out of the states that implement restrictive abortion laws.</a:t>
            </a:r>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1999137" cy="593725"/>
          </a:xfrm>
          <a:prstGeom prst="rect">
            <a:avLst/>
          </a:prstGeom>
          <a:noFill/>
          <a:ln>
            <a:noFill/>
          </a:ln>
        </p:spPr>
        <p:txBody>
          <a:bodyPr spcFirstLastPara="1" wrap="square" lIns="0" tIns="0" rIns="0" bIns="0" anchor="t" anchorCtr="0">
            <a:noAutofit/>
          </a:bodyPr>
          <a:lstStyle/>
          <a:p>
            <a:pPr marL="0" indent="0"/>
            <a:r>
              <a:rPr lang="en-US" dirty="0"/>
              <a:t>Do you think companies should consider relocating their offices and other facilities out of states that have very restrictive abortion laws?</a:t>
            </a:r>
          </a:p>
        </p:txBody>
      </p:sp>
    </p:spTree>
    <p:extLst>
      <p:ext uri="{BB962C8B-B14F-4D97-AF65-F5344CB8AC3E}">
        <p14:creationId xmlns:p14="http://schemas.microsoft.com/office/powerpoint/2010/main" val="2322848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pPr marL="0" marR="0" lvl="0" indent="0" algn="r" defTabSz="457200" rtl="0" eaLnBrk="1" fontAlgn="auto" latinLnBrk="0" hangingPunct="1">
              <a:lnSpc>
                <a:spcPct val="100000"/>
              </a:lnSpc>
              <a:spcBef>
                <a:spcPts val="0"/>
              </a:spcBef>
              <a:spcAft>
                <a:spcPts val="0"/>
              </a:spcAft>
              <a:buClr>
                <a:prstClr val="white"/>
              </a:buClr>
              <a:buSzPts val="4800"/>
              <a:buFont typeface="Arial Black"/>
              <a:buNone/>
              <a:tabLst/>
              <a:defRPr/>
            </a:pPr>
            <a:fld id="{00000000-1234-1234-1234-123412341234}" type="slidenum">
              <a:rPr kumimoji="0" lang="en-US" sz="4800" b="0" i="0" u="none" strike="noStrike" kern="1200" cap="none" spc="0" normalizeH="0" baseline="0" noProof="0" smtClean="0">
                <a:ln>
                  <a:noFill/>
                </a:ln>
                <a:solidFill>
                  <a:prstClr val="black"/>
                </a:solidFill>
                <a:effectLst/>
                <a:uLnTx/>
                <a:uFillTx/>
                <a:latin typeface="Arial Black"/>
                <a:cs typeface="Arial Black"/>
                <a:sym typeface="Arial Black"/>
              </a:rPr>
              <a:pPr marL="0" marR="0" lvl="0" indent="0" algn="r" defTabSz="457200" rtl="0" eaLnBrk="1" fontAlgn="auto" latinLnBrk="0" hangingPunct="1">
                <a:lnSpc>
                  <a:spcPct val="100000"/>
                </a:lnSpc>
                <a:spcBef>
                  <a:spcPts val="0"/>
                </a:spcBef>
                <a:spcAft>
                  <a:spcPts val="0"/>
                </a:spcAft>
                <a:buClr>
                  <a:prstClr val="white"/>
                </a:buClr>
                <a:buSzPts val="4800"/>
                <a:buFont typeface="Arial Black"/>
                <a:buNone/>
                <a:tabLst/>
                <a:defRPr/>
              </a:pPr>
              <a:t>13</a:t>
            </a:fld>
            <a:endParaRPr kumimoji="0" lang="en-US" sz="4800" b="0" i="0" u="none" strike="noStrike" kern="1200" cap="none" spc="0" normalizeH="0" baseline="0" noProof="0" dirty="0">
              <a:ln>
                <a:noFill/>
              </a:ln>
              <a:solidFill>
                <a:prstClr val="black"/>
              </a:solidFill>
              <a:effectLst/>
              <a:uLnTx/>
              <a:uFillTx/>
              <a:latin typeface="Arial Black"/>
              <a:cs typeface="Arial Black"/>
              <a:sym typeface="Arial Black"/>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1311555807"/>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7" name="Google Shape;187;p53">
            <a:extLst>
              <a:ext uri="{FF2B5EF4-FFF2-40B4-BE49-F238E27FC236}">
                <a16:creationId xmlns:a16="http://schemas.microsoft.com/office/drawing/2014/main" id="{53C51CD6-0AC1-0F44-806F-EC2F8A1A4A1E}"/>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Men (42%) are somewhat more likely to favor companies relocating than are women (34%).</a:t>
            </a:r>
            <a:endParaRPr dirty="0"/>
          </a:p>
        </p:txBody>
      </p:sp>
      <p:sp>
        <p:nvSpPr>
          <p:cNvPr id="8" name="Google Shape;188;p53">
            <a:extLst>
              <a:ext uri="{FF2B5EF4-FFF2-40B4-BE49-F238E27FC236}">
                <a16:creationId xmlns:a16="http://schemas.microsoft.com/office/drawing/2014/main" id="{ACB3EFFA-0E7F-0C4E-9321-831AFE3BAA69}"/>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Do you think companies should consider relocating their offices and other facilities out of states that have very restrictive abortion laws?</a:t>
            </a:r>
          </a:p>
        </p:txBody>
      </p:sp>
    </p:spTree>
    <p:extLst>
      <p:ext uri="{BB962C8B-B14F-4D97-AF65-F5344CB8AC3E}">
        <p14:creationId xmlns:p14="http://schemas.microsoft.com/office/powerpoint/2010/main" val="2139289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E5976-C769-ED4B-8CA8-AFEF84FDE63D}"/>
              </a:ext>
            </a:extLst>
          </p:cNvPr>
          <p:cNvPicPr>
            <a:picLocks noChangeAspect="1"/>
          </p:cNvPicPr>
          <p:nvPr/>
        </p:nvPicPr>
        <p:blipFill>
          <a:blip r:embed="rId2"/>
          <a:srcRect t="7806" b="7806"/>
          <a:stretch/>
        </p:blipFill>
        <p:spPr>
          <a:xfrm>
            <a:off x="0" y="0"/>
            <a:ext cx="24404086" cy="13716000"/>
          </a:xfrm>
          <a:prstGeom prst="rect">
            <a:avLst/>
          </a:prstGeom>
        </p:spPr>
      </p:pic>
      <p:sp>
        <p:nvSpPr>
          <p:cNvPr id="5" name="Google Shape;150;p2">
            <a:extLst>
              <a:ext uri="{FF2B5EF4-FFF2-40B4-BE49-F238E27FC236}">
                <a16:creationId xmlns:a16="http://schemas.microsoft.com/office/drawing/2014/main" id="{15271F72-CBD6-AD46-9A17-E47E60954C8D}"/>
              </a:ext>
            </a:extLst>
          </p:cNvPr>
          <p:cNvSpPr/>
          <p:nvPr/>
        </p:nvSpPr>
        <p:spPr>
          <a:xfrm>
            <a:off x="20086" y="0"/>
            <a:ext cx="24384000" cy="13716000"/>
          </a:xfrm>
          <a:prstGeom prst="rect">
            <a:avLst/>
          </a:prstGeom>
          <a:solidFill>
            <a:schemeClr val="dk1">
              <a:alpha val="23638"/>
            </a:schemeClr>
          </a:solidFill>
          <a:ln>
            <a:noFill/>
          </a:ln>
        </p:spPr>
        <p:txBody>
          <a:bodyPr spcFirstLastPara="1" wrap="square" lIns="0" tIns="0" rIns="0" bIns="0" anchor="ctr" anchorCtr="0">
            <a:noAutofit/>
          </a:bodyPr>
          <a:lstStyle/>
          <a:p>
            <a:pPr lvl="0" algn="ctr">
              <a:buClr>
                <a:srgbClr val="000000"/>
              </a:buClr>
              <a:buSzPts val="3200"/>
            </a:pPr>
            <a:endParaRPr sz="3200" b="0" i="0" u="none" strike="noStrike" cap="none" dirty="0">
              <a:solidFill>
                <a:srgbClr val="FFFFFF"/>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D0A76FC-33E2-6445-85C7-FB3214027608}"/>
              </a:ext>
            </a:extLst>
          </p:cNvPr>
          <p:cNvSpPr>
            <a:spLocks noGrp="1"/>
          </p:cNvSpPr>
          <p:nvPr>
            <p:ph type="title"/>
          </p:nvPr>
        </p:nvSpPr>
        <p:spPr/>
        <p:txBody>
          <a:bodyPr/>
          <a:lstStyle/>
          <a:p>
            <a:r>
              <a:rPr lang="en-US" dirty="0"/>
              <a:t>Hobbies</a:t>
            </a:r>
          </a:p>
        </p:txBody>
      </p:sp>
      <p:sp>
        <p:nvSpPr>
          <p:cNvPr id="4" name="Google Shape;64;p34">
            <a:extLst>
              <a:ext uri="{FF2B5EF4-FFF2-40B4-BE49-F238E27FC236}">
                <a16:creationId xmlns:a16="http://schemas.microsoft.com/office/drawing/2014/main" id="{EA9D9798-09EE-3B4F-A657-06D834DD4686}"/>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pPr/>
              <a:t>14</a:t>
            </a:fld>
            <a:endParaRPr lang="en-US" dirty="0"/>
          </a:p>
        </p:txBody>
      </p:sp>
      <p:pic>
        <p:nvPicPr>
          <p:cNvPr id="6" name="Google Shape;17;p43">
            <a:extLst>
              <a:ext uri="{FF2B5EF4-FFF2-40B4-BE49-F238E27FC236}">
                <a16:creationId xmlns:a16="http://schemas.microsoft.com/office/drawing/2014/main" id="{6FBD5B01-7709-2F44-A5EB-DF0B6FF969DF}"/>
              </a:ext>
            </a:extLst>
          </p:cNvPr>
          <p:cNvPicPr preferRelativeResize="0"/>
          <p:nvPr/>
        </p:nvPicPr>
        <p:blipFill rotWithShape="1">
          <a:blip r:embed="rId3">
            <a:alphaModFix/>
          </a:blip>
          <a:srcRect/>
          <a:stretch/>
        </p:blipFill>
        <p:spPr>
          <a:xfrm>
            <a:off x="1206495" y="5481328"/>
            <a:ext cx="3670305" cy="183975"/>
          </a:xfrm>
          <a:prstGeom prst="rect">
            <a:avLst/>
          </a:prstGeom>
          <a:noFill/>
          <a:ln>
            <a:noFill/>
          </a:ln>
        </p:spPr>
      </p:pic>
    </p:spTree>
    <p:extLst>
      <p:ext uri="{BB962C8B-B14F-4D97-AF65-F5344CB8AC3E}">
        <p14:creationId xmlns:p14="http://schemas.microsoft.com/office/powerpoint/2010/main" val="141391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15</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450216739"/>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Hobby participation remains high, led by cooking (62%) and gardening (43%).</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In which of the following hobbies do you participate?</a:t>
            </a:r>
            <a:endParaRPr b="1" dirty="0"/>
          </a:p>
        </p:txBody>
      </p:sp>
    </p:spTree>
    <p:extLst>
      <p:ext uri="{BB962C8B-B14F-4D97-AF65-F5344CB8AC3E}">
        <p14:creationId xmlns:p14="http://schemas.microsoft.com/office/powerpoint/2010/main" val="149519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16</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793927431"/>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Of those participating in the various hobbies, a significant percentage adopted or reengaged with the activity as a result of COVID.</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Which of the following hobbies did you take up or go back to after a long absence because you had more time available during COVID shutdowns?</a:t>
            </a:r>
            <a:endParaRPr b="1" dirty="0"/>
          </a:p>
        </p:txBody>
      </p:sp>
    </p:spTree>
    <p:extLst>
      <p:ext uri="{BB962C8B-B14F-4D97-AF65-F5344CB8AC3E}">
        <p14:creationId xmlns:p14="http://schemas.microsoft.com/office/powerpoint/2010/main" val="168520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274D5-73D8-004C-A364-0955AB39678D}"/>
              </a:ext>
            </a:extLst>
          </p:cNvPr>
          <p:cNvPicPr>
            <a:picLocks noChangeAspect="1"/>
          </p:cNvPicPr>
          <p:nvPr/>
        </p:nvPicPr>
        <p:blipFill>
          <a:blip r:embed="rId3"/>
          <a:srcRect l="22994" r="22994"/>
          <a:stretch/>
        </p:blipFill>
        <p:spPr>
          <a:xfrm>
            <a:off x="13205636" y="-15589"/>
            <a:ext cx="11178363" cy="13716000"/>
          </a:xfrm>
          <a:prstGeom prst="rect">
            <a:avLst/>
          </a:prstGeom>
        </p:spPr>
      </p:pic>
      <p:sp>
        <p:nvSpPr>
          <p:cNvPr id="7" name="Google Shape;150;p2">
            <a:extLst>
              <a:ext uri="{FF2B5EF4-FFF2-40B4-BE49-F238E27FC236}">
                <a16:creationId xmlns:a16="http://schemas.microsoft.com/office/drawing/2014/main" id="{DF7F90CD-DBE2-8C4F-BD82-85F57B04DA44}"/>
              </a:ext>
            </a:extLst>
          </p:cNvPr>
          <p:cNvSpPr/>
          <p:nvPr/>
        </p:nvSpPr>
        <p:spPr>
          <a:xfrm>
            <a:off x="13205636" y="0"/>
            <a:ext cx="11178363" cy="13716000"/>
          </a:xfrm>
          <a:prstGeom prst="rect">
            <a:avLst/>
          </a:prstGeom>
          <a:solidFill>
            <a:schemeClr val="dk1">
              <a:alpha val="33809"/>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graphicFrame>
        <p:nvGraphicFramePr>
          <p:cNvPr id="10" name="Google Shape;186;p53">
            <a:extLst>
              <a:ext uri="{FF2B5EF4-FFF2-40B4-BE49-F238E27FC236}">
                <a16:creationId xmlns:a16="http://schemas.microsoft.com/office/drawing/2014/main" id="{D58EC15A-AF6B-7841-B8D7-817DAF6FD150}"/>
              </a:ext>
            </a:extLst>
          </p:cNvPr>
          <p:cNvGraphicFramePr>
            <a:graphicFrameLocks/>
          </p:cNvGraphicFramePr>
          <p:nvPr>
            <p:extLst>
              <p:ext uri="{D42A27DB-BD31-4B8C-83A1-F6EECF244321}">
                <p14:modId xmlns:p14="http://schemas.microsoft.com/office/powerpoint/2010/main" val="3301596999"/>
              </p:ext>
            </p:extLst>
          </p:nvPr>
        </p:nvGraphicFramePr>
        <p:xfrm>
          <a:off x="1206500" y="4457700"/>
          <a:ext cx="11178363" cy="681990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bg1"/>
                </a:solidFill>
              </a:rPr>
              <a:pPr/>
              <a:t>17</a:t>
            </a:fld>
            <a:endParaRPr lang="en-US" dirty="0">
              <a:solidFill>
                <a:schemeClr val="bg1"/>
              </a:solidFill>
            </a:endParaRPr>
          </a:p>
        </p:txBody>
      </p:sp>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6" y="1769165"/>
            <a:ext cx="11660418" cy="1902931"/>
          </a:xfrm>
          <a:prstGeom prst="rect">
            <a:avLst/>
          </a:prstGeom>
          <a:noFill/>
          <a:ln>
            <a:noFill/>
          </a:ln>
        </p:spPr>
        <p:txBody>
          <a:bodyPr spcFirstLastPara="1" wrap="square" lIns="0" tIns="0" rIns="0" bIns="0" anchor="t" anchorCtr="0">
            <a:noAutofit/>
          </a:bodyPr>
          <a:lstStyle/>
          <a:p>
            <a:pPr marL="0" lvl="0" indent="0"/>
            <a:r>
              <a:rPr lang="en-US" dirty="0"/>
              <a:t>The level of engagement for many is quite high. 40% of those participating are spending more than 20 hours a month across all their hobbies.</a:t>
            </a:r>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1999137" cy="593725"/>
          </a:xfrm>
          <a:prstGeom prst="rect">
            <a:avLst/>
          </a:prstGeom>
          <a:noFill/>
          <a:ln>
            <a:noFill/>
          </a:ln>
        </p:spPr>
        <p:txBody>
          <a:bodyPr spcFirstLastPara="1" wrap="square" lIns="0" tIns="0" rIns="0" bIns="0" anchor="t" anchorCtr="0">
            <a:noAutofit/>
          </a:bodyPr>
          <a:lstStyle/>
          <a:p>
            <a:pPr marL="0" indent="0"/>
            <a:r>
              <a:rPr lang="en-US" dirty="0"/>
              <a:t>Approximately how much time do you spend on your hobbies in an average month?</a:t>
            </a:r>
          </a:p>
        </p:txBody>
      </p:sp>
    </p:spTree>
    <p:extLst>
      <p:ext uri="{BB962C8B-B14F-4D97-AF65-F5344CB8AC3E}">
        <p14:creationId xmlns:p14="http://schemas.microsoft.com/office/powerpoint/2010/main" val="634583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18</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3412560205"/>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Hobby spending is also fairly substantial, with 1 in 5 respondents spending $1,000 or more annually. </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Approximately how much money do you spend on your hobbies in an average year?</a:t>
            </a:r>
            <a:endParaRPr b="1" dirty="0"/>
          </a:p>
        </p:txBody>
      </p:sp>
    </p:spTree>
    <p:extLst>
      <p:ext uri="{BB962C8B-B14F-4D97-AF65-F5344CB8AC3E}">
        <p14:creationId xmlns:p14="http://schemas.microsoft.com/office/powerpoint/2010/main" val="141381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19</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1144052279"/>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As popular as online shopping has become, only 33% of the identified hobbyists are doing 60% or more of their hobby shopping online. </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Approximately what % of your hobby supplies do you buy in store or online. </a:t>
            </a:r>
            <a:endParaRPr b="1" dirty="0"/>
          </a:p>
        </p:txBody>
      </p:sp>
    </p:spTree>
    <p:extLst>
      <p:ext uri="{BB962C8B-B14F-4D97-AF65-F5344CB8AC3E}">
        <p14:creationId xmlns:p14="http://schemas.microsoft.com/office/powerpoint/2010/main" val="6407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3041-BAC4-5345-8E50-84FE5927D48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Methodology</a:t>
            </a:r>
          </a:p>
        </p:txBody>
      </p:sp>
      <p:pic>
        <p:nvPicPr>
          <p:cNvPr id="4" name="Google Shape;149;p2" descr="A picture containing text, projector&#10;&#10;Description automatically generated">
            <a:extLst>
              <a:ext uri="{FF2B5EF4-FFF2-40B4-BE49-F238E27FC236}">
                <a16:creationId xmlns:a16="http://schemas.microsoft.com/office/drawing/2014/main" id="{3F41E664-23EC-4E4B-999B-AE27020FCCF8}"/>
              </a:ext>
            </a:extLst>
          </p:cNvPr>
          <p:cNvPicPr preferRelativeResize="0">
            <a:picLocks noGrp="1"/>
          </p:cNvPicPr>
          <p:nvPr>
            <p:ph type="pic" idx="2"/>
          </p:nvPr>
        </p:nvPicPr>
        <p:blipFill rotWithShape="1">
          <a:blip r:embed="rId2">
            <a:alphaModFix/>
          </a:blip>
          <a:srcRect l="30" r="30"/>
          <a:stretch/>
        </p:blipFill>
        <p:spPr>
          <a:xfrm flipH="1">
            <a:off x="12192000" y="0"/>
            <a:ext cx="12192000" cy="13716000"/>
          </a:xfrm>
          <a:prstGeom prst="rect">
            <a:avLst/>
          </a:prstGeom>
          <a:noFill/>
          <a:ln>
            <a:noFill/>
          </a:ln>
        </p:spPr>
      </p:pic>
      <p:sp>
        <p:nvSpPr>
          <p:cNvPr id="6" name="Google Shape;150;p2">
            <a:extLst>
              <a:ext uri="{FF2B5EF4-FFF2-40B4-BE49-F238E27FC236}">
                <a16:creationId xmlns:a16="http://schemas.microsoft.com/office/drawing/2014/main" id="{673619B8-648A-CE44-BE39-5C6635ED6EF6}"/>
              </a:ext>
            </a:extLst>
          </p:cNvPr>
          <p:cNvSpPr/>
          <p:nvPr/>
        </p:nvSpPr>
        <p:spPr>
          <a:xfrm>
            <a:off x="12192000" y="0"/>
            <a:ext cx="12192000" cy="13716000"/>
          </a:xfrm>
          <a:prstGeom prst="rect">
            <a:avLst/>
          </a:prstGeom>
          <a:solidFill>
            <a:schemeClr val="dk1">
              <a:alpha val="54509"/>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graphicFrame>
        <p:nvGraphicFramePr>
          <p:cNvPr id="7" name="Google Shape;146;p2">
            <a:extLst>
              <a:ext uri="{FF2B5EF4-FFF2-40B4-BE49-F238E27FC236}">
                <a16:creationId xmlns:a16="http://schemas.microsoft.com/office/drawing/2014/main" id="{9893449C-63E1-0347-AD1A-FB976BCCC5B7}"/>
              </a:ext>
            </a:extLst>
          </p:cNvPr>
          <p:cNvGraphicFramePr/>
          <p:nvPr>
            <p:extLst>
              <p:ext uri="{D42A27DB-BD31-4B8C-83A1-F6EECF244321}">
                <p14:modId xmlns:p14="http://schemas.microsoft.com/office/powerpoint/2010/main" val="701863621"/>
              </p:ext>
            </p:extLst>
          </p:nvPr>
        </p:nvGraphicFramePr>
        <p:xfrm>
          <a:off x="1206500" y="4751388"/>
          <a:ext cx="7327900" cy="5566125"/>
        </p:xfrm>
        <a:graphic>
          <a:graphicData uri="http://schemas.openxmlformats.org/drawingml/2006/table">
            <a:tbl>
              <a:tblPr firstRow="1" bandRow="1">
                <a:noFill/>
              </a:tblPr>
              <a:tblGrid>
                <a:gridCol w="7327900">
                  <a:extLst>
                    <a:ext uri="{9D8B030D-6E8A-4147-A177-3AD203B41FA5}">
                      <a16:colId xmlns:a16="http://schemas.microsoft.com/office/drawing/2014/main" val="20000"/>
                    </a:ext>
                  </a:extLst>
                </a:gridCol>
              </a:tblGrid>
              <a:tr h="1113225">
                <a:tc>
                  <a:txBody>
                    <a:bodyPr/>
                    <a:lstStyle/>
                    <a:p>
                      <a:pPr marL="0" marR="0" lvl="0" indent="0" algn="l"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Arial"/>
                          <a:ea typeface="Arial"/>
                          <a:cs typeface="Arial"/>
                          <a:sym typeface="Arial"/>
                        </a:rPr>
                        <a:t>N = 759</a:t>
                      </a:r>
                      <a:endParaRPr lang="en-US"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1113225">
                <a:tc>
                  <a:txBody>
                    <a:bodyPr/>
                    <a:lstStyle/>
                    <a:p>
                      <a:pPr marL="0" marR="0" lvl="0" indent="0" algn="l"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Arial"/>
                          <a:ea typeface="Arial"/>
                          <a:cs typeface="Arial"/>
                          <a:sym typeface="Arial"/>
                        </a:rPr>
                        <a:t>MOE ± 3.56% </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113225">
                <a:tc>
                  <a:txBody>
                    <a:bodyPr/>
                    <a:lstStyle/>
                    <a:p>
                      <a:pPr marL="0" marR="0" lvl="0" indent="0" algn="l" rtl="0">
                        <a:lnSpc>
                          <a:spcPct val="100000"/>
                        </a:lnSpc>
                        <a:spcBef>
                          <a:spcPts val="0"/>
                        </a:spcBef>
                        <a:spcAft>
                          <a:spcPts val="0"/>
                        </a:spcAft>
                        <a:buClr>
                          <a:schemeClr val="lt1"/>
                        </a:buClr>
                        <a:buSzPts val="3600"/>
                        <a:buFont typeface="Arial"/>
                        <a:buNone/>
                      </a:pP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lgn="ctr">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3963695828"/>
                  </a:ext>
                </a:extLst>
              </a:tr>
              <a:tr h="1113225">
                <a:tc>
                  <a:txBody>
                    <a:bodyPr/>
                    <a:lstStyle/>
                    <a:p>
                      <a:pPr marL="0" marR="0" lvl="0" indent="0" algn="l"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Arial"/>
                          <a:ea typeface="Arial"/>
                          <a:cs typeface="Arial"/>
                          <a:sym typeface="Arial"/>
                        </a:rPr>
                        <a:t>Panel: General Population</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113225">
                <a:tc>
                  <a:txBody>
                    <a:bodyPr/>
                    <a:lstStyle/>
                    <a:p>
                      <a:pPr marL="0" marR="0" lvl="0" indent="0" algn="l" rtl="0">
                        <a:lnSpc>
                          <a:spcPct val="100000"/>
                        </a:lnSpc>
                        <a:spcBef>
                          <a:spcPts val="0"/>
                        </a:spcBef>
                        <a:spcAft>
                          <a:spcPts val="0"/>
                        </a:spcAft>
                        <a:buClr>
                          <a:schemeClr val="lt1"/>
                        </a:buClr>
                        <a:buSzPts val="3600"/>
                        <a:buFont typeface="Arial"/>
                        <a:buNone/>
                      </a:pPr>
                      <a:r>
                        <a:rPr lang="en-US" sz="3600" u="none" strike="noStrike" cap="none" dirty="0">
                          <a:solidFill>
                            <a:schemeClr val="lt1"/>
                          </a:solidFill>
                          <a:latin typeface="Arial"/>
                          <a:ea typeface="Arial"/>
                          <a:cs typeface="Arial"/>
                          <a:sym typeface="Arial"/>
                        </a:rPr>
                        <a:t>Collected: 5/06/22, 5/07/22</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 name="Google Shape;57;p33">
            <a:extLst>
              <a:ext uri="{FF2B5EF4-FFF2-40B4-BE49-F238E27FC236}">
                <a16:creationId xmlns:a16="http://schemas.microsoft.com/office/drawing/2014/main" id="{02A228FD-F8C3-E540-AEBC-F3D4D709B4A7}"/>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3031464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20</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3870492715"/>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Not surprisingly, discretionary spending on hobbies has been hurt by inflation, with 57% of participants curtailing their spending.</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Have you cut back on the amount you spend on your hobbies because of inflation?</a:t>
            </a:r>
            <a:endParaRPr b="1" dirty="0"/>
          </a:p>
        </p:txBody>
      </p:sp>
    </p:spTree>
    <p:extLst>
      <p:ext uri="{BB962C8B-B14F-4D97-AF65-F5344CB8AC3E}">
        <p14:creationId xmlns:p14="http://schemas.microsoft.com/office/powerpoint/2010/main" val="89028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21</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2462442611"/>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Of those who have reduced their hobby-related spending, 37% have eliminated it completely.</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Are there hobbies you have stopped participating in because of inflation?</a:t>
            </a:r>
            <a:endParaRPr b="1" dirty="0"/>
          </a:p>
        </p:txBody>
      </p:sp>
    </p:spTree>
    <p:extLst>
      <p:ext uri="{BB962C8B-B14F-4D97-AF65-F5344CB8AC3E}">
        <p14:creationId xmlns:p14="http://schemas.microsoft.com/office/powerpoint/2010/main" val="3890989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22</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3548449586"/>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5524554"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The future for the hobby industry isn’t all bleak. Not only can spending rebound when inflation is brought under control, but the average respondent thinks there is one new hobby they may take up in the future. </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Which of these hobbies do you think you might take up in the future?</a:t>
            </a:r>
            <a:endParaRPr b="1" dirty="0"/>
          </a:p>
        </p:txBody>
      </p:sp>
    </p:spTree>
    <p:extLst>
      <p:ext uri="{BB962C8B-B14F-4D97-AF65-F5344CB8AC3E}">
        <p14:creationId xmlns:p14="http://schemas.microsoft.com/office/powerpoint/2010/main" val="2343863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F954-1BE6-DF41-B73F-839BB8B352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a:t>
            </a:r>
          </a:p>
        </p:txBody>
      </p:sp>
      <p:sp>
        <p:nvSpPr>
          <p:cNvPr id="3" name="Text Placeholder 2">
            <a:extLst>
              <a:ext uri="{FF2B5EF4-FFF2-40B4-BE49-F238E27FC236}">
                <a16:creationId xmlns:a16="http://schemas.microsoft.com/office/drawing/2014/main" id="{CD21DBF4-EE3B-1243-8C10-8E0EF92DD266}"/>
              </a:ext>
            </a:extLst>
          </p:cNvPr>
          <p:cNvSpPr>
            <a:spLocks noGrp="1"/>
          </p:cNvSpPr>
          <p:nvPr>
            <p:ph type="body" idx="1"/>
          </p:nvPr>
        </p:nvSpPr>
        <p:spPr/>
        <p:txBody>
          <a:bodyPr/>
          <a:lstStyle/>
          <a:p>
            <a:pPr marL="228600" indent="0"/>
            <a:r>
              <a:rPr lang="en-US" dirty="0"/>
              <a:t>Roe v. Wade</a:t>
            </a:r>
          </a:p>
        </p:txBody>
      </p:sp>
      <p:sp>
        <p:nvSpPr>
          <p:cNvPr id="4" name="Text Placeholder 3">
            <a:extLst>
              <a:ext uri="{FF2B5EF4-FFF2-40B4-BE49-F238E27FC236}">
                <a16:creationId xmlns:a16="http://schemas.microsoft.com/office/drawing/2014/main" id="{347F61A4-ADEB-AA45-9CEF-C0B801793841}"/>
              </a:ext>
            </a:extLst>
          </p:cNvPr>
          <p:cNvSpPr>
            <a:spLocks noGrp="1"/>
          </p:cNvSpPr>
          <p:nvPr>
            <p:ph type="body" idx="2"/>
          </p:nvPr>
        </p:nvSpPr>
        <p:spPr/>
        <p:txBody>
          <a:bodyPr/>
          <a:lstStyle/>
          <a:p>
            <a:r>
              <a:rPr lang="en-US" dirty="0"/>
              <a:t>Many studies have demonstrated that most Americans are opposed to overruling the Roe v. Wade decision. Among those who do favor overruling the decision, most have one or more circumstances where they deem abortion appropriate led by risk to the mother’s health (62%) and rape (56%).</a:t>
            </a:r>
          </a:p>
          <a:p>
            <a:r>
              <a:rPr lang="en-US" dirty="0"/>
              <a:t>In those special situations where opponents of Roe v. Wade find abortion appropriate, the majority (57%) feel up to 15-24 weeks is an appropriate time to abort.</a:t>
            </a:r>
          </a:p>
          <a:p>
            <a:r>
              <a:rPr lang="en-US" dirty="0"/>
              <a:t>62% of respondents feel it is appropriate for companies to support employees who have to seek abortions outside their state of residence.</a:t>
            </a:r>
          </a:p>
          <a:p>
            <a:r>
              <a:rPr lang="en-US" dirty="0"/>
              <a:t>The agreement that companies should support employees seeking abortions does not necessarily translate to sales, as only one-third of the respondents are more likely to support a company  based on the company’s position.</a:t>
            </a:r>
          </a:p>
          <a:p>
            <a:r>
              <a:rPr lang="en-US" dirty="0"/>
              <a:t>1 respondent in 4 says they are willing to contact a company they support to express their position on the abortion issue.</a:t>
            </a:r>
          </a:p>
          <a:p>
            <a:endParaRPr lang="en-US" dirty="0"/>
          </a:p>
        </p:txBody>
      </p:sp>
      <p:sp>
        <p:nvSpPr>
          <p:cNvPr id="10" name="Google Shape;64;p34">
            <a:extLst>
              <a:ext uri="{FF2B5EF4-FFF2-40B4-BE49-F238E27FC236}">
                <a16:creationId xmlns:a16="http://schemas.microsoft.com/office/drawing/2014/main" id="{F48A68D6-B953-3346-B698-FD2C95209CA2}"/>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pPr/>
              <a:t>23</a:t>
            </a:fld>
            <a:endParaRPr lang="en-US" dirty="0"/>
          </a:p>
        </p:txBody>
      </p:sp>
    </p:spTree>
    <p:extLst>
      <p:ext uri="{BB962C8B-B14F-4D97-AF65-F5344CB8AC3E}">
        <p14:creationId xmlns:p14="http://schemas.microsoft.com/office/powerpoint/2010/main" val="2794323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F954-1BE6-DF41-B73F-839BB8B352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a:t>
            </a:r>
          </a:p>
        </p:txBody>
      </p:sp>
      <p:sp>
        <p:nvSpPr>
          <p:cNvPr id="3" name="Text Placeholder 2">
            <a:extLst>
              <a:ext uri="{FF2B5EF4-FFF2-40B4-BE49-F238E27FC236}">
                <a16:creationId xmlns:a16="http://schemas.microsoft.com/office/drawing/2014/main" id="{CD21DBF4-EE3B-1243-8C10-8E0EF92DD266}"/>
              </a:ext>
            </a:extLst>
          </p:cNvPr>
          <p:cNvSpPr>
            <a:spLocks noGrp="1"/>
          </p:cNvSpPr>
          <p:nvPr>
            <p:ph type="body" idx="1"/>
          </p:nvPr>
        </p:nvSpPr>
        <p:spPr/>
        <p:txBody>
          <a:bodyPr/>
          <a:lstStyle/>
          <a:p>
            <a:pPr marL="228600" indent="0"/>
            <a:r>
              <a:rPr lang="en-US" dirty="0"/>
              <a:t>Roe v. Wade – contd. </a:t>
            </a:r>
          </a:p>
          <a:p>
            <a:pPr marL="228600" indent="0"/>
            <a:endParaRPr lang="en-US" dirty="0"/>
          </a:p>
        </p:txBody>
      </p:sp>
      <p:sp>
        <p:nvSpPr>
          <p:cNvPr id="4" name="Text Placeholder 3">
            <a:extLst>
              <a:ext uri="{FF2B5EF4-FFF2-40B4-BE49-F238E27FC236}">
                <a16:creationId xmlns:a16="http://schemas.microsoft.com/office/drawing/2014/main" id="{347F61A4-ADEB-AA45-9CEF-C0B801793841}"/>
              </a:ext>
            </a:extLst>
          </p:cNvPr>
          <p:cNvSpPr>
            <a:spLocks noGrp="1"/>
          </p:cNvSpPr>
          <p:nvPr>
            <p:ph type="body" idx="2"/>
          </p:nvPr>
        </p:nvSpPr>
        <p:spPr/>
        <p:txBody>
          <a:bodyPr/>
          <a:lstStyle/>
          <a:p>
            <a:r>
              <a:rPr lang="en-US" dirty="0"/>
              <a:t>As opposed to those who look favorably on companies that support employees seeking an abortion, nearly one respondent in three (31%) feel states should take legal actions against those that do so.</a:t>
            </a:r>
          </a:p>
          <a:p>
            <a:r>
              <a:rPr lang="en-US" dirty="0"/>
              <a:t>38% of respondents think it’s appropriate for companies to consider relocating out of the states that implement restrictive abortion laws.</a:t>
            </a:r>
          </a:p>
          <a:p>
            <a:pPr lvl="1"/>
            <a:r>
              <a:rPr lang="en-US" sz="2800" dirty="0"/>
              <a:t>Men (42%) are somewhat more likely to favor companies relocating than are women (34%).</a:t>
            </a:r>
          </a:p>
          <a:p>
            <a:endParaRPr lang="en-US" dirty="0"/>
          </a:p>
        </p:txBody>
      </p:sp>
      <p:sp>
        <p:nvSpPr>
          <p:cNvPr id="10" name="Google Shape;64;p34">
            <a:extLst>
              <a:ext uri="{FF2B5EF4-FFF2-40B4-BE49-F238E27FC236}">
                <a16:creationId xmlns:a16="http://schemas.microsoft.com/office/drawing/2014/main" id="{F48A68D6-B953-3346-B698-FD2C95209CA2}"/>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pPr/>
              <a:t>24</a:t>
            </a:fld>
            <a:endParaRPr lang="en-US" dirty="0"/>
          </a:p>
        </p:txBody>
      </p:sp>
    </p:spTree>
    <p:extLst>
      <p:ext uri="{BB962C8B-B14F-4D97-AF65-F5344CB8AC3E}">
        <p14:creationId xmlns:p14="http://schemas.microsoft.com/office/powerpoint/2010/main" val="353905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F954-1BE6-DF41-B73F-839BB8B352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Summary</a:t>
            </a:r>
          </a:p>
        </p:txBody>
      </p:sp>
      <p:sp>
        <p:nvSpPr>
          <p:cNvPr id="3" name="Text Placeholder 2">
            <a:extLst>
              <a:ext uri="{FF2B5EF4-FFF2-40B4-BE49-F238E27FC236}">
                <a16:creationId xmlns:a16="http://schemas.microsoft.com/office/drawing/2014/main" id="{CD21DBF4-EE3B-1243-8C10-8E0EF92DD266}"/>
              </a:ext>
            </a:extLst>
          </p:cNvPr>
          <p:cNvSpPr>
            <a:spLocks noGrp="1"/>
          </p:cNvSpPr>
          <p:nvPr>
            <p:ph type="body" idx="1"/>
          </p:nvPr>
        </p:nvSpPr>
        <p:spPr/>
        <p:txBody>
          <a:bodyPr/>
          <a:lstStyle/>
          <a:p>
            <a:pPr marL="228600" indent="0"/>
            <a:r>
              <a:rPr lang="en-US" dirty="0"/>
              <a:t>Hobbies</a:t>
            </a:r>
          </a:p>
        </p:txBody>
      </p:sp>
      <p:sp>
        <p:nvSpPr>
          <p:cNvPr id="4" name="Text Placeholder 3">
            <a:extLst>
              <a:ext uri="{FF2B5EF4-FFF2-40B4-BE49-F238E27FC236}">
                <a16:creationId xmlns:a16="http://schemas.microsoft.com/office/drawing/2014/main" id="{347F61A4-ADEB-AA45-9CEF-C0B801793841}"/>
              </a:ext>
            </a:extLst>
          </p:cNvPr>
          <p:cNvSpPr>
            <a:spLocks noGrp="1"/>
          </p:cNvSpPr>
          <p:nvPr>
            <p:ph type="body" idx="2"/>
          </p:nvPr>
        </p:nvSpPr>
        <p:spPr/>
        <p:txBody>
          <a:bodyPr/>
          <a:lstStyle/>
          <a:p>
            <a:r>
              <a:rPr lang="en-US" dirty="0"/>
              <a:t>Hobby participation participation remains high, led by cooking (62%) and gardening (43%).</a:t>
            </a:r>
          </a:p>
          <a:p>
            <a:r>
              <a:rPr lang="en-US" dirty="0"/>
              <a:t>Of those participating in the various hobbies, a significant percentage adopted or reengaged with the activity as a result of COVID.</a:t>
            </a:r>
          </a:p>
          <a:p>
            <a:r>
              <a:rPr lang="en-US" dirty="0"/>
              <a:t>The level of engagement for many is quite high. 40% of those participating are spending more than 20 hours a month across all their hobbies.</a:t>
            </a:r>
          </a:p>
          <a:p>
            <a:r>
              <a:rPr lang="en-US" dirty="0"/>
              <a:t>Hobby spending is also fairly substantial, with 1 in 5 respondents spending $1,000 or more annually. </a:t>
            </a:r>
          </a:p>
          <a:p>
            <a:r>
              <a:rPr lang="en-US" dirty="0"/>
              <a:t>As popular as online shopping has become, only 33% of the identified hobbyists are doing 60% or more of their hobby shopping online. </a:t>
            </a:r>
          </a:p>
          <a:p>
            <a:r>
              <a:rPr lang="en-US" dirty="0"/>
              <a:t>Not surprisingly, discretionary spending on hobbies has been hurt by inflation, with 57% of participants curtailing their spending.</a:t>
            </a:r>
          </a:p>
          <a:p>
            <a:pPr lvl="1"/>
            <a:r>
              <a:rPr lang="en-US" sz="2800" dirty="0"/>
              <a:t>Of those who have reduced their hobby-related spending, 37% have eliminated it completely.</a:t>
            </a:r>
          </a:p>
          <a:p>
            <a:r>
              <a:rPr lang="en-US" dirty="0"/>
              <a:t>The future for the hobby industry isn’t all bleak. Not only can spending rebound when inflation is brought under control, but the average respondent thinks there is one new hobby they may take up in the future. </a:t>
            </a:r>
          </a:p>
          <a:p>
            <a:endParaRPr lang="en-US" dirty="0"/>
          </a:p>
        </p:txBody>
      </p:sp>
      <p:sp>
        <p:nvSpPr>
          <p:cNvPr id="10" name="Google Shape;64;p34">
            <a:extLst>
              <a:ext uri="{FF2B5EF4-FFF2-40B4-BE49-F238E27FC236}">
                <a16:creationId xmlns:a16="http://schemas.microsoft.com/office/drawing/2014/main" id="{F48A68D6-B953-3346-B698-FD2C95209CA2}"/>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pPr/>
              <a:t>25</a:t>
            </a:fld>
            <a:endParaRPr lang="en-US" dirty="0"/>
          </a:p>
        </p:txBody>
      </p:sp>
    </p:spTree>
    <p:extLst>
      <p:ext uri="{BB962C8B-B14F-4D97-AF65-F5344CB8AC3E}">
        <p14:creationId xmlns:p14="http://schemas.microsoft.com/office/powerpoint/2010/main" val="2092117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oogle Shape;155;p3">
            <a:extLst>
              <a:ext uri="{FF2B5EF4-FFF2-40B4-BE49-F238E27FC236}">
                <a16:creationId xmlns:a16="http://schemas.microsoft.com/office/drawing/2014/main" id="{02DD7996-7502-1D44-A082-2899F0C71C08}"/>
              </a:ext>
            </a:extLst>
          </p:cNvPr>
          <p:cNvGraphicFramePr/>
          <p:nvPr>
            <p:extLst>
              <p:ext uri="{D42A27DB-BD31-4B8C-83A1-F6EECF244321}">
                <p14:modId xmlns:p14="http://schemas.microsoft.com/office/powerpoint/2010/main" val="3275595646"/>
              </p:ext>
            </p:extLst>
          </p:nvPr>
        </p:nvGraphicFramePr>
        <p:xfrm>
          <a:off x="533400" y="2997200"/>
          <a:ext cx="8686800" cy="868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a:extLst>
              <a:ext uri="{FF2B5EF4-FFF2-40B4-BE49-F238E27FC236}">
                <a16:creationId xmlns:a16="http://schemas.microsoft.com/office/drawing/2014/main" id="{20B609D9-838F-D349-891C-0F90AE20BF62}"/>
              </a:ext>
            </a:extLst>
          </p:cNvPr>
          <p:cNvSpPr>
            <a:spLocks noGrp="1"/>
          </p:cNvSpPr>
          <p:nvPr>
            <p:ph type="body" idx="5"/>
          </p:nvPr>
        </p:nvSpPr>
        <p:spPr>
          <a:xfrm>
            <a:off x="10299476" y="8975557"/>
            <a:ext cx="1844398" cy="780781"/>
          </a:xfrm>
        </p:spPr>
        <p:txBody>
          <a:bodyPr anchor="ctr"/>
          <a:lstStyle/>
          <a:p>
            <a:pPr algn="ctr"/>
            <a:r>
              <a:rPr lang="en-US" dirty="0"/>
              <a:t>24%</a:t>
            </a:r>
          </a:p>
        </p:txBody>
      </p:sp>
      <p:sp>
        <p:nvSpPr>
          <p:cNvPr id="11" name="Text Placeholder 4">
            <a:extLst>
              <a:ext uri="{FF2B5EF4-FFF2-40B4-BE49-F238E27FC236}">
                <a16:creationId xmlns:a16="http://schemas.microsoft.com/office/drawing/2014/main" id="{1033D186-D5FA-4B49-8CA1-3945964629EC}"/>
              </a:ext>
            </a:extLst>
          </p:cNvPr>
          <p:cNvSpPr txBox="1">
            <a:spLocks/>
          </p:cNvSpPr>
          <p:nvPr/>
        </p:nvSpPr>
        <p:spPr>
          <a:xfrm>
            <a:off x="15577329" y="11053010"/>
            <a:ext cx="1844398" cy="780781"/>
          </a:xfrm>
          <a:prstGeom prst="rect">
            <a:avLst/>
          </a:prstGeom>
          <a:noFill/>
          <a:ln>
            <a:noFill/>
          </a:ln>
        </p:spPr>
        <p:txBody>
          <a:bodyPr spcFirstLastPara="1" vert="horz" wrap="square" lIns="0" tIns="0" rIns="0" bIns="0" rtlCol="0" anchor="ctr" anchorCtr="0">
            <a:noAutofit/>
          </a:bodyPr>
          <a:lstStyle>
            <a:lvl1pPr marL="457200" marR="0" lvl="0"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1pPr>
            <a:lvl2pPr marL="914400" marR="0" lvl="1"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2pPr>
            <a:lvl3pPr marL="1371600" marR="0" lvl="2"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3pPr>
            <a:lvl4pPr marL="1828800" marR="0" lvl="3"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4pPr>
            <a:lvl5pPr marL="2286000" lvl="4" indent="-369189" algn="l" defTabSz="1828800" rtl="0" eaLnBrk="1" latinLnBrk="0" hangingPunct="1">
              <a:lnSpc>
                <a:spcPct val="15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5pPr>
            <a:lvl6pPr marL="2743200" lvl="5"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6pPr>
            <a:lvl7pPr marL="3200400" lvl="6"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7pPr>
            <a:lvl8pPr marL="3657600" lvl="7"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8pPr>
            <a:lvl9pPr marL="4114800" lvl="8"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9pPr>
          </a:lstStyle>
          <a:p>
            <a:pPr algn="ctr"/>
            <a:r>
              <a:rPr lang="en-US" dirty="0"/>
              <a:t>37%</a:t>
            </a:r>
          </a:p>
        </p:txBody>
      </p:sp>
      <p:sp>
        <p:nvSpPr>
          <p:cNvPr id="12" name="Text Placeholder 4">
            <a:extLst>
              <a:ext uri="{FF2B5EF4-FFF2-40B4-BE49-F238E27FC236}">
                <a16:creationId xmlns:a16="http://schemas.microsoft.com/office/drawing/2014/main" id="{90136F79-A0B7-B643-823C-A864471468AA}"/>
              </a:ext>
            </a:extLst>
          </p:cNvPr>
          <p:cNvSpPr txBox="1">
            <a:spLocks/>
          </p:cNvSpPr>
          <p:nvPr/>
        </p:nvSpPr>
        <p:spPr>
          <a:xfrm>
            <a:off x="15769834" y="2034608"/>
            <a:ext cx="1844398" cy="780781"/>
          </a:xfrm>
          <a:prstGeom prst="rect">
            <a:avLst/>
          </a:prstGeom>
          <a:noFill/>
          <a:ln>
            <a:noFill/>
          </a:ln>
        </p:spPr>
        <p:txBody>
          <a:bodyPr spcFirstLastPara="1" vert="horz" wrap="square" lIns="0" tIns="0" rIns="0" bIns="0" rtlCol="0" anchor="ctr" anchorCtr="0">
            <a:noAutofit/>
          </a:bodyPr>
          <a:lstStyle>
            <a:lvl1pPr marL="457200" marR="0" lvl="0"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1pPr>
            <a:lvl2pPr marL="914400" marR="0" lvl="1"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2pPr>
            <a:lvl3pPr marL="1371600" marR="0" lvl="2"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3pPr>
            <a:lvl4pPr marL="1828800" marR="0" lvl="3"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4pPr>
            <a:lvl5pPr marL="2286000" lvl="4" indent="-369189" algn="l" defTabSz="1828800" rtl="0" eaLnBrk="1" latinLnBrk="0" hangingPunct="1">
              <a:lnSpc>
                <a:spcPct val="15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5pPr>
            <a:lvl6pPr marL="2743200" lvl="5"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6pPr>
            <a:lvl7pPr marL="3200400" lvl="6"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7pPr>
            <a:lvl8pPr marL="3657600" lvl="7"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8pPr>
            <a:lvl9pPr marL="4114800" lvl="8"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9pPr>
          </a:lstStyle>
          <a:p>
            <a:pPr algn="ctr"/>
            <a:r>
              <a:rPr lang="en-US" dirty="0"/>
              <a:t>21%</a:t>
            </a:r>
          </a:p>
        </p:txBody>
      </p:sp>
      <p:sp>
        <p:nvSpPr>
          <p:cNvPr id="13" name="Text Placeholder 4">
            <a:extLst>
              <a:ext uri="{FF2B5EF4-FFF2-40B4-BE49-F238E27FC236}">
                <a16:creationId xmlns:a16="http://schemas.microsoft.com/office/drawing/2014/main" id="{576C912E-67A0-3D4B-B176-370FC0AB4E22}"/>
              </a:ext>
            </a:extLst>
          </p:cNvPr>
          <p:cNvSpPr txBox="1">
            <a:spLocks/>
          </p:cNvSpPr>
          <p:nvPr/>
        </p:nvSpPr>
        <p:spPr>
          <a:xfrm>
            <a:off x="21368528" y="3093303"/>
            <a:ext cx="1844398" cy="780781"/>
          </a:xfrm>
          <a:prstGeom prst="rect">
            <a:avLst/>
          </a:prstGeom>
          <a:noFill/>
          <a:ln>
            <a:noFill/>
          </a:ln>
        </p:spPr>
        <p:txBody>
          <a:bodyPr spcFirstLastPara="1" vert="horz" wrap="square" lIns="0" tIns="0" rIns="0" bIns="0" rtlCol="0" anchor="ctr" anchorCtr="0">
            <a:noAutofit/>
          </a:bodyPr>
          <a:lstStyle>
            <a:lvl1pPr marL="457200" marR="0" lvl="0"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1pPr>
            <a:lvl2pPr marL="914400" marR="0" lvl="1"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2pPr>
            <a:lvl3pPr marL="1371600" marR="0" lvl="2"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3pPr>
            <a:lvl4pPr marL="1828800" marR="0" lvl="3" indent="-228600" algn="l" defTabSz="1828800" rtl="0" eaLnBrk="1" latinLnBrk="0" hangingPunct="1">
              <a:lnSpc>
                <a:spcPct val="170000"/>
              </a:lnSpc>
              <a:spcBef>
                <a:spcPts val="0"/>
              </a:spcBef>
              <a:spcAft>
                <a:spcPts val="0"/>
              </a:spcAft>
              <a:buClr>
                <a:schemeClr val="lt1"/>
              </a:buClr>
              <a:buSzPts val="4800"/>
              <a:buFont typeface="Arial Black"/>
              <a:buNone/>
              <a:defRPr sz="4800" b="1" i="0" u="none" strike="noStrike" kern="1200" cap="none">
                <a:solidFill>
                  <a:schemeClr val="lt1"/>
                </a:solidFill>
                <a:latin typeface="Arial Black"/>
                <a:ea typeface="Arial Black"/>
                <a:cs typeface="Arial Black"/>
                <a:sym typeface="Arial Black"/>
              </a:defRPr>
            </a:lvl4pPr>
            <a:lvl5pPr marL="2286000" lvl="4" indent="-369189" algn="l" defTabSz="1828800" rtl="0" eaLnBrk="1" latinLnBrk="0" hangingPunct="1">
              <a:lnSpc>
                <a:spcPct val="15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5pPr>
            <a:lvl6pPr marL="2743200" lvl="5"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6pPr>
            <a:lvl7pPr marL="3200400" lvl="6"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7pPr>
            <a:lvl8pPr marL="3657600" lvl="7"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8pPr>
            <a:lvl9pPr marL="4114800" lvl="8" indent="-369189" algn="l" defTabSz="1828800" rtl="0" eaLnBrk="1" latinLnBrk="0" hangingPunct="1">
              <a:lnSpc>
                <a:spcPct val="170000"/>
              </a:lnSpc>
              <a:spcBef>
                <a:spcPts val="0"/>
              </a:spcBef>
              <a:spcAft>
                <a:spcPts val="0"/>
              </a:spcAft>
              <a:buClr>
                <a:srgbClr val="000000"/>
              </a:buClr>
              <a:buSzPts val="2214"/>
              <a:buFont typeface="Arial" panose="020B0604020202020204" pitchFamily="34" charset="0"/>
              <a:buChar char="•"/>
              <a:defRPr sz="3600" kern="1200">
                <a:solidFill>
                  <a:schemeClr val="tx1"/>
                </a:solidFill>
                <a:latin typeface="+mn-lt"/>
                <a:ea typeface="+mn-ea"/>
                <a:cs typeface="+mn-cs"/>
              </a:defRPr>
            </a:lvl9pPr>
          </a:lstStyle>
          <a:p>
            <a:pPr algn="ctr"/>
            <a:r>
              <a:rPr lang="en-US" dirty="0"/>
              <a:t>17%</a:t>
            </a:r>
          </a:p>
        </p:txBody>
      </p:sp>
      <p:sp>
        <p:nvSpPr>
          <p:cNvPr id="14" name="Google Shape;64;p34">
            <a:extLst>
              <a:ext uri="{FF2B5EF4-FFF2-40B4-BE49-F238E27FC236}">
                <a16:creationId xmlns:a16="http://schemas.microsoft.com/office/drawing/2014/main" id="{69405211-7D94-934B-9AE1-511FDB392B54}"/>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3</a:t>
            </a:fld>
            <a:endParaRPr dirty="0"/>
          </a:p>
        </p:txBody>
      </p:sp>
    </p:spTree>
    <p:extLst>
      <p:ext uri="{BB962C8B-B14F-4D97-AF65-F5344CB8AC3E}">
        <p14:creationId xmlns:p14="http://schemas.microsoft.com/office/powerpoint/2010/main" val="63491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167;p4">
            <a:extLst>
              <a:ext uri="{FF2B5EF4-FFF2-40B4-BE49-F238E27FC236}">
                <a16:creationId xmlns:a16="http://schemas.microsoft.com/office/drawing/2014/main" id="{EE278B06-D417-404E-956C-C4E744252514}"/>
              </a:ext>
            </a:extLst>
          </p:cNvPr>
          <p:cNvGraphicFramePr>
            <a:graphicFrameLocks/>
          </p:cNvGraphicFramePr>
          <p:nvPr>
            <p:extLst>
              <p:ext uri="{D42A27DB-BD31-4B8C-83A1-F6EECF244321}">
                <p14:modId xmlns:p14="http://schemas.microsoft.com/office/powerpoint/2010/main" val="3310200203"/>
              </p:ext>
            </p:extLst>
          </p:nvPr>
        </p:nvGraphicFramePr>
        <p:xfrm>
          <a:off x="9496425" y="3681413"/>
          <a:ext cx="6353175" cy="63531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oogle Shape;168;p4">
            <a:extLst>
              <a:ext uri="{FF2B5EF4-FFF2-40B4-BE49-F238E27FC236}">
                <a16:creationId xmlns:a16="http://schemas.microsoft.com/office/drawing/2014/main" id="{36D6C752-1DD7-6349-B5DC-F22BFEE7FC50}"/>
              </a:ext>
            </a:extLst>
          </p:cNvPr>
          <p:cNvGraphicFramePr>
            <a:graphicFrameLocks/>
          </p:cNvGraphicFramePr>
          <p:nvPr>
            <p:extLst>
              <p:ext uri="{D42A27DB-BD31-4B8C-83A1-F6EECF244321}">
                <p14:modId xmlns:p14="http://schemas.microsoft.com/office/powerpoint/2010/main" val="3313948999"/>
              </p:ext>
            </p:extLst>
          </p:nvPr>
        </p:nvGraphicFramePr>
        <p:xfrm>
          <a:off x="16716375" y="3625850"/>
          <a:ext cx="6410325" cy="64087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Google Shape;169;p4" descr="A group of people crossing a street&#10;&#10;Description automatically generated with medium confidence">
            <a:extLst>
              <a:ext uri="{FF2B5EF4-FFF2-40B4-BE49-F238E27FC236}">
                <a16:creationId xmlns:a16="http://schemas.microsoft.com/office/drawing/2014/main" id="{779FEEAF-9808-824D-BDA1-BCFAD9B0E219}"/>
              </a:ext>
            </a:extLst>
          </p:cNvPr>
          <p:cNvPicPr preferRelativeResize="0">
            <a:picLocks/>
          </p:cNvPicPr>
          <p:nvPr/>
        </p:nvPicPr>
        <p:blipFill rotWithShape="1">
          <a:blip r:embed="rId4">
            <a:alphaModFix/>
          </a:blip>
          <a:srcRect/>
          <a:stretch/>
        </p:blipFill>
        <p:spPr>
          <a:xfrm>
            <a:off x="0" y="-3719"/>
            <a:ext cx="8534400" cy="13716000"/>
          </a:xfrm>
          <a:prstGeom prst="rect">
            <a:avLst/>
          </a:prstGeom>
          <a:solidFill>
            <a:schemeClr val="dk1"/>
          </a:solidFill>
          <a:ln>
            <a:noFill/>
          </a:ln>
        </p:spPr>
      </p:pic>
      <p:sp>
        <p:nvSpPr>
          <p:cNvPr id="6" name="Google Shape;170;p4">
            <a:extLst>
              <a:ext uri="{FF2B5EF4-FFF2-40B4-BE49-F238E27FC236}">
                <a16:creationId xmlns:a16="http://schemas.microsoft.com/office/drawing/2014/main" id="{D9E2BE27-7746-A64C-B767-87EE40A9852A}"/>
              </a:ext>
            </a:extLst>
          </p:cNvPr>
          <p:cNvSpPr/>
          <p:nvPr/>
        </p:nvSpPr>
        <p:spPr>
          <a:xfrm>
            <a:off x="0" y="-27782"/>
            <a:ext cx="8534400" cy="13716000"/>
          </a:xfrm>
          <a:prstGeom prst="rect">
            <a:avLst/>
          </a:prstGeom>
          <a:solidFill>
            <a:schemeClr val="dk1">
              <a:alpha val="4000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Palatino"/>
              <a:buNone/>
            </a:pPr>
            <a:endParaRPr sz="3200" b="0" i="0" u="none" strike="noStrike" cap="none" dirty="0">
              <a:solidFill>
                <a:srgbClr val="FFFFFF"/>
              </a:solidFill>
              <a:latin typeface="Helvetica Neue"/>
              <a:ea typeface="Helvetica Neue"/>
              <a:cs typeface="Helvetica Neue"/>
              <a:sym typeface="Helvetica Neue"/>
            </a:endParaRPr>
          </a:p>
        </p:txBody>
      </p:sp>
      <p:sp>
        <p:nvSpPr>
          <p:cNvPr id="7" name="Google Shape;64;p34">
            <a:extLst>
              <a:ext uri="{FF2B5EF4-FFF2-40B4-BE49-F238E27FC236}">
                <a16:creationId xmlns:a16="http://schemas.microsoft.com/office/drawing/2014/main" id="{0F0823BC-C34E-CC4F-A51B-6DF176D46416}"/>
              </a:ext>
            </a:extLst>
          </p:cNvPr>
          <p:cNvSpPr txBox="1">
            <a:spLocks noGrp="1"/>
          </p:cNvSpPr>
          <p:nvPr>
            <p:ph type="sldNum" idx="12"/>
          </p:nvPr>
        </p:nvSpPr>
        <p:spPr>
          <a:xfrm>
            <a:off x="21117469" y="807640"/>
            <a:ext cx="2060028" cy="1498067"/>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1pPr>
            <a:lvl2pPr marL="0" marR="0" lvl="1"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2pPr>
            <a:lvl3pPr marL="0" marR="0" lvl="2"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3pPr>
            <a:lvl4pPr marL="0" marR="0" lvl="3"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4pPr>
            <a:lvl5pPr marL="0" marR="0" lvl="4"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5pPr>
            <a:lvl6pPr marL="0" marR="0" lvl="5"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6pPr>
            <a:lvl7pPr marL="0" marR="0" lvl="6"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7pPr>
            <a:lvl8pPr marL="0" marR="0" lvl="7"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8pPr>
            <a:lvl9pPr marL="0" marR="0" lvl="8" indent="0" algn="r">
              <a:lnSpc>
                <a:spcPct val="100000"/>
              </a:lnSpc>
              <a:spcBef>
                <a:spcPts val="0"/>
              </a:spcBef>
              <a:spcAft>
                <a:spcPts val="0"/>
              </a:spcAft>
              <a:buClr>
                <a:schemeClr val="lt1"/>
              </a:buClr>
              <a:buSzPts val="4800"/>
              <a:buFont typeface="Arial Black"/>
              <a:buNone/>
              <a:defRPr sz="4800" b="0" i="0" u="none" strike="noStrike" cap="none">
                <a:solidFill>
                  <a:schemeClr val="lt1"/>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4</a:t>
            </a:fld>
            <a:endParaRPr dirty="0"/>
          </a:p>
        </p:txBody>
      </p:sp>
    </p:spTree>
    <p:extLst>
      <p:ext uri="{BB962C8B-B14F-4D97-AF65-F5344CB8AC3E}">
        <p14:creationId xmlns:p14="http://schemas.microsoft.com/office/powerpoint/2010/main" val="4085479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E5976-C769-ED4B-8CA8-AFEF84FDE63D}"/>
              </a:ext>
            </a:extLst>
          </p:cNvPr>
          <p:cNvPicPr>
            <a:picLocks noChangeAspect="1"/>
          </p:cNvPicPr>
          <p:nvPr/>
        </p:nvPicPr>
        <p:blipFill>
          <a:blip r:embed="rId2"/>
          <a:srcRect t="7989" b="7989"/>
          <a:stretch/>
        </p:blipFill>
        <p:spPr>
          <a:xfrm>
            <a:off x="0" y="0"/>
            <a:ext cx="24404086" cy="13716000"/>
          </a:xfrm>
          <a:prstGeom prst="rect">
            <a:avLst/>
          </a:prstGeom>
        </p:spPr>
      </p:pic>
      <p:sp>
        <p:nvSpPr>
          <p:cNvPr id="7" name="Google Shape;150;p2">
            <a:extLst>
              <a:ext uri="{FF2B5EF4-FFF2-40B4-BE49-F238E27FC236}">
                <a16:creationId xmlns:a16="http://schemas.microsoft.com/office/drawing/2014/main" id="{4E83D71F-1328-ABE2-D2F5-F91F8B928173}"/>
              </a:ext>
            </a:extLst>
          </p:cNvPr>
          <p:cNvSpPr/>
          <p:nvPr/>
        </p:nvSpPr>
        <p:spPr>
          <a:xfrm>
            <a:off x="20086" y="0"/>
            <a:ext cx="24384000" cy="13716000"/>
          </a:xfrm>
          <a:prstGeom prst="rect">
            <a:avLst/>
          </a:prstGeom>
          <a:solidFill>
            <a:schemeClr val="dk1">
              <a:alpha val="23638"/>
            </a:schemeClr>
          </a:solidFill>
          <a:ln>
            <a:noFill/>
          </a:ln>
        </p:spPr>
        <p:txBody>
          <a:bodyPr spcFirstLastPara="1" wrap="square" lIns="0" tIns="0" rIns="0" bIns="0" anchor="ctr" anchorCtr="0">
            <a:noAutofit/>
          </a:bodyPr>
          <a:lstStyle/>
          <a:p>
            <a:pPr lvl="0" algn="ctr">
              <a:buClr>
                <a:srgbClr val="000000"/>
              </a:buClr>
              <a:buSzPts val="3200"/>
            </a:pPr>
            <a:endParaRPr sz="3200" b="0" i="0" u="none" strike="noStrike" cap="none" dirty="0">
              <a:solidFill>
                <a:srgbClr val="FFFFFF"/>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D0A76FC-33E2-6445-85C7-FB3214027608}"/>
              </a:ext>
            </a:extLst>
          </p:cNvPr>
          <p:cNvSpPr>
            <a:spLocks noGrp="1"/>
          </p:cNvSpPr>
          <p:nvPr>
            <p:ph type="title"/>
          </p:nvPr>
        </p:nvSpPr>
        <p:spPr/>
        <p:txBody>
          <a:bodyPr/>
          <a:lstStyle/>
          <a:p>
            <a:r>
              <a:rPr lang="en-US" dirty="0"/>
              <a:t>Roe v. Wade</a:t>
            </a:r>
          </a:p>
        </p:txBody>
      </p:sp>
      <p:sp>
        <p:nvSpPr>
          <p:cNvPr id="4" name="Google Shape;64;p34">
            <a:extLst>
              <a:ext uri="{FF2B5EF4-FFF2-40B4-BE49-F238E27FC236}">
                <a16:creationId xmlns:a16="http://schemas.microsoft.com/office/drawing/2014/main" id="{EA9D9798-09EE-3B4F-A657-06D834DD4686}"/>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pPr/>
              <a:t>5</a:t>
            </a:fld>
            <a:endParaRPr lang="en-US" dirty="0"/>
          </a:p>
        </p:txBody>
      </p:sp>
      <p:pic>
        <p:nvPicPr>
          <p:cNvPr id="6" name="Google Shape;17;p43">
            <a:extLst>
              <a:ext uri="{FF2B5EF4-FFF2-40B4-BE49-F238E27FC236}">
                <a16:creationId xmlns:a16="http://schemas.microsoft.com/office/drawing/2014/main" id="{6FBD5B01-7709-2F44-A5EB-DF0B6FF969DF}"/>
              </a:ext>
            </a:extLst>
          </p:cNvPr>
          <p:cNvPicPr preferRelativeResize="0"/>
          <p:nvPr/>
        </p:nvPicPr>
        <p:blipFill rotWithShape="1">
          <a:blip r:embed="rId3">
            <a:alphaModFix/>
          </a:blip>
          <a:srcRect/>
          <a:stretch/>
        </p:blipFill>
        <p:spPr>
          <a:xfrm>
            <a:off x="1206495" y="5481328"/>
            <a:ext cx="3670305" cy="183975"/>
          </a:xfrm>
          <a:prstGeom prst="rect">
            <a:avLst/>
          </a:prstGeom>
          <a:noFill/>
          <a:ln>
            <a:noFill/>
          </a:ln>
        </p:spPr>
      </p:pic>
    </p:spTree>
    <p:extLst>
      <p:ext uri="{BB962C8B-B14F-4D97-AF65-F5344CB8AC3E}">
        <p14:creationId xmlns:p14="http://schemas.microsoft.com/office/powerpoint/2010/main" val="151127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6</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4259378826"/>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8765926"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Many studies have demonstrated that most Americans are opposed to overruling the Roe v. Wade decision. Among those who do favor overruling the decision, most have one or more circumstances where they deem abortion appropriate led by risk to the mother’s health (62%) and rape (56%).</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In which of the following situations do you think abortion should be allowed?</a:t>
            </a:r>
            <a:endParaRPr b="1" dirty="0"/>
          </a:p>
        </p:txBody>
      </p:sp>
    </p:spTree>
    <p:extLst>
      <p:ext uri="{BB962C8B-B14F-4D97-AF65-F5344CB8AC3E}">
        <p14:creationId xmlns:p14="http://schemas.microsoft.com/office/powerpoint/2010/main" val="159025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7</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208894913"/>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6118979"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In those special situations where opponents of Roe v. Wade find abortion appropriate, the majority (57%) feel up to 15-24 weeks is an appropriate time to abort.</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If an abortion is necessary because of special circumstances, how late in the pregnancy do you think it should be allowed?</a:t>
            </a:r>
            <a:endParaRPr b="1" dirty="0"/>
          </a:p>
        </p:txBody>
      </p:sp>
    </p:spTree>
    <p:extLst>
      <p:ext uri="{BB962C8B-B14F-4D97-AF65-F5344CB8AC3E}">
        <p14:creationId xmlns:p14="http://schemas.microsoft.com/office/powerpoint/2010/main" val="4292928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8</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1425508457"/>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4643105"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62% of respondents feel it is appropriate for companies to support employees who have to seek abortions outside their state of residence.</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0985501" cy="593725"/>
          </a:xfrm>
          <a:prstGeom prst="rect">
            <a:avLst/>
          </a:prstGeom>
          <a:noFill/>
          <a:ln>
            <a:noFill/>
          </a:ln>
        </p:spPr>
        <p:txBody>
          <a:bodyPr spcFirstLastPara="1" wrap="square" lIns="0" tIns="0" rIns="0" bIns="0" anchor="t" anchorCtr="0">
            <a:noAutofit/>
          </a:bodyPr>
          <a:lstStyle/>
          <a:p>
            <a:pPr marL="0" indent="0"/>
            <a:r>
              <a:rPr lang="en-US" dirty="0"/>
              <a:t>Do you think it is appropriate for companies to support employees seeking an abortion?</a:t>
            </a:r>
            <a:endParaRPr b="1" dirty="0"/>
          </a:p>
        </p:txBody>
      </p:sp>
    </p:spTree>
    <p:extLst>
      <p:ext uri="{BB962C8B-B14F-4D97-AF65-F5344CB8AC3E}">
        <p14:creationId xmlns:p14="http://schemas.microsoft.com/office/powerpoint/2010/main" val="109862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4;p34">
            <a:extLst>
              <a:ext uri="{FF2B5EF4-FFF2-40B4-BE49-F238E27FC236}">
                <a16:creationId xmlns:a16="http://schemas.microsoft.com/office/drawing/2014/main" id="{A82430D4-6BA1-314F-AF77-8B5D2EC247A9}"/>
              </a:ext>
            </a:extLst>
          </p:cNvPr>
          <p:cNvSpPr txBox="1">
            <a:spLocks/>
          </p:cNvSpPr>
          <p:nvPr/>
        </p:nvSpPr>
        <p:spPr>
          <a:xfrm>
            <a:off x="21117469" y="807640"/>
            <a:ext cx="2060028" cy="1498067"/>
          </a:xfrm>
          <a:prstGeom prst="rect">
            <a:avLst/>
          </a:prstGeom>
          <a:noFill/>
          <a:ln>
            <a:noFill/>
          </a:ln>
        </p:spPr>
        <p:txBody>
          <a:bodyPr spcFirstLastPara="1" wrap="square" lIns="0" tIns="0" rIns="0" bIns="0" anchor="t" anchorCtr="0">
            <a:noAutofit/>
          </a:bodyPr>
          <a:lstStyle>
            <a:defPPr>
              <a:defRPr lang="en-US"/>
            </a:defPPr>
            <a:lvl1pPr marL="0" marR="0" lvl="0"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1pPr>
            <a:lvl2pPr marL="0" marR="0" lvl="1"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2pPr>
            <a:lvl3pPr marL="0" marR="0" lvl="2"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3pPr>
            <a:lvl4pPr marL="0" marR="0" lvl="3"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4pPr>
            <a:lvl5pPr marL="0" marR="0" lvl="4"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5pPr>
            <a:lvl6pPr marL="0" marR="0" lvl="5"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6pPr>
            <a:lvl7pPr marL="0" marR="0" lvl="6"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7pPr>
            <a:lvl8pPr marL="0" marR="0" lvl="7"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8pPr>
            <a:lvl9pPr marL="0" marR="0" lvl="8" indent="0" algn="r" defTabSz="457200" rtl="0" eaLnBrk="1" latinLnBrk="0" hangingPunct="1">
              <a:lnSpc>
                <a:spcPct val="100000"/>
              </a:lnSpc>
              <a:spcBef>
                <a:spcPts val="0"/>
              </a:spcBef>
              <a:spcAft>
                <a:spcPts val="0"/>
              </a:spcAft>
              <a:buClr>
                <a:schemeClr val="lt1"/>
              </a:buClr>
              <a:buSzPts val="4800"/>
              <a:buFont typeface="Arial Black"/>
              <a:buNone/>
              <a:defRPr sz="4800" b="0" i="0" u="none" strike="noStrike" kern="1200" cap="none">
                <a:solidFill>
                  <a:schemeClr val="lt1"/>
                </a:solidFill>
                <a:latin typeface="Arial Black"/>
                <a:ea typeface="Arial Black"/>
                <a:cs typeface="Arial Black"/>
                <a:sym typeface="Arial Black"/>
              </a:defRPr>
            </a:lvl9pPr>
          </a:lstStyle>
          <a:p>
            <a:fld id="{00000000-1234-1234-1234-123412341234}" type="slidenum">
              <a:rPr lang="en-US" smtClean="0">
                <a:solidFill>
                  <a:schemeClr val="tx1"/>
                </a:solidFill>
              </a:rPr>
              <a:pPr/>
              <a:t>9</a:t>
            </a:fld>
            <a:endParaRPr lang="en-US" dirty="0">
              <a:solidFill>
                <a:schemeClr val="tx1"/>
              </a:solidFill>
            </a:endParaRPr>
          </a:p>
        </p:txBody>
      </p:sp>
      <p:graphicFrame>
        <p:nvGraphicFramePr>
          <p:cNvPr id="6" name="Google Shape;186;p53">
            <a:extLst>
              <a:ext uri="{FF2B5EF4-FFF2-40B4-BE49-F238E27FC236}">
                <a16:creationId xmlns:a16="http://schemas.microsoft.com/office/drawing/2014/main" id="{4F2990B6-BC31-BE45-8DF4-BE8759DBC5CC}"/>
              </a:ext>
            </a:extLst>
          </p:cNvPr>
          <p:cNvGraphicFramePr>
            <a:graphicFrameLocks noGrp="1"/>
          </p:cNvGraphicFramePr>
          <p:nvPr>
            <p:ph type="chart" idx="2"/>
            <p:extLst>
              <p:ext uri="{D42A27DB-BD31-4B8C-83A1-F6EECF244321}">
                <p14:modId xmlns:p14="http://schemas.microsoft.com/office/powerpoint/2010/main" val="2831087911"/>
              </p:ext>
            </p:extLst>
          </p:nvPr>
        </p:nvGraphicFramePr>
        <p:xfrm>
          <a:off x="1206500" y="4457700"/>
          <a:ext cx="21971000" cy="6819900"/>
        </p:xfrm>
        <a:graphic>
          <a:graphicData uri="http://schemas.openxmlformats.org/drawingml/2006/chart">
            <c:chart xmlns:c="http://schemas.openxmlformats.org/drawingml/2006/chart" xmlns:r="http://schemas.openxmlformats.org/officeDocument/2006/relationships" r:id="rId2"/>
          </a:graphicData>
        </a:graphic>
      </p:graphicFrame>
      <p:sp>
        <p:nvSpPr>
          <p:cNvPr id="8" name="Google Shape;187;p53">
            <a:extLst>
              <a:ext uri="{FF2B5EF4-FFF2-40B4-BE49-F238E27FC236}">
                <a16:creationId xmlns:a16="http://schemas.microsoft.com/office/drawing/2014/main" id="{7FC6D90A-E83D-3245-8224-E15A2B341DF0}"/>
              </a:ext>
            </a:extLst>
          </p:cNvPr>
          <p:cNvSpPr txBox="1">
            <a:spLocks noGrp="1"/>
          </p:cNvSpPr>
          <p:nvPr>
            <p:ph type="body" idx="1"/>
          </p:nvPr>
        </p:nvSpPr>
        <p:spPr>
          <a:xfrm>
            <a:off x="1206495" y="1769165"/>
            <a:ext cx="16503989" cy="190293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920"/>
              <a:buFont typeface="Arial Black"/>
              <a:buNone/>
            </a:pPr>
            <a:r>
              <a:rPr lang="en-US" dirty="0"/>
              <a:t>The agreement that companies should support employees seeking abortions does not necessarily translate to sales, as only one-third of respondents are more likely to support a company  based on the company’s position.</a:t>
            </a:r>
            <a:endParaRPr dirty="0"/>
          </a:p>
        </p:txBody>
      </p:sp>
      <p:sp>
        <p:nvSpPr>
          <p:cNvPr id="9" name="Google Shape;188;p53">
            <a:extLst>
              <a:ext uri="{FF2B5EF4-FFF2-40B4-BE49-F238E27FC236}">
                <a16:creationId xmlns:a16="http://schemas.microsoft.com/office/drawing/2014/main" id="{D1AA678B-67BE-AE41-BA48-ECA52B92AC28}"/>
              </a:ext>
            </a:extLst>
          </p:cNvPr>
          <p:cNvSpPr txBox="1">
            <a:spLocks noGrp="1"/>
          </p:cNvSpPr>
          <p:nvPr>
            <p:ph type="body" idx="3"/>
          </p:nvPr>
        </p:nvSpPr>
        <p:spPr>
          <a:xfrm>
            <a:off x="1206499" y="12388695"/>
            <a:ext cx="12526434" cy="593725"/>
          </a:xfrm>
          <a:prstGeom prst="rect">
            <a:avLst/>
          </a:prstGeom>
          <a:noFill/>
          <a:ln>
            <a:noFill/>
          </a:ln>
        </p:spPr>
        <p:txBody>
          <a:bodyPr spcFirstLastPara="1" wrap="square" lIns="0" tIns="0" rIns="0" bIns="0" anchor="t" anchorCtr="0">
            <a:noAutofit/>
          </a:bodyPr>
          <a:lstStyle/>
          <a:p>
            <a:pPr marL="0" indent="0"/>
            <a:r>
              <a:rPr lang="en-US" dirty="0"/>
              <a:t>Would you be more or less likely to buy products or services from a company that has special programs to support employees seeking an abortion?</a:t>
            </a:r>
            <a:endParaRPr b="1" dirty="0"/>
          </a:p>
        </p:txBody>
      </p:sp>
    </p:spTree>
    <p:extLst>
      <p:ext uri="{BB962C8B-B14F-4D97-AF65-F5344CB8AC3E}">
        <p14:creationId xmlns:p14="http://schemas.microsoft.com/office/powerpoint/2010/main" val="3438119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ales Factory">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FF6502"/>
    </a:accent5>
    <a:accent6>
      <a:srgbClr val="FA7F24"/>
    </a:accent6>
    <a:hlink>
      <a:srgbClr val="A0CB05"/>
    </a:hlink>
    <a:folHlink>
      <a:srgbClr val="2B8BDF"/>
    </a:folHlink>
  </a:clrScheme>
  <a:fontScheme name="21_BasicWhite">
    <a:majorFont>
      <a:latin typeface="Arial Black"/>
      <a:ea typeface="Arial Black"/>
      <a:cs typeface="Arial Black"/>
    </a:majorFont>
    <a:minorFont>
      <a:latin typeface="Palatino"/>
      <a:ea typeface="Palatino"/>
      <a:cs typeface="Palatino"/>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ales Factory">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FF6502"/>
    </a:accent5>
    <a:accent6>
      <a:srgbClr val="FA7F24"/>
    </a:accent6>
    <a:hlink>
      <a:srgbClr val="A0CB05"/>
    </a:hlink>
    <a:folHlink>
      <a:srgbClr val="2B8BDF"/>
    </a:folHlink>
  </a:clrScheme>
  <a:fontScheme name="21_BasicWhite">
    <a:majorFont>
      <a:latin typeface="Arial Black"/>
      <a:ea typeface="Arial Black"/>
      <a:cs typeface="Arial Black"/>
    </a:majorFont>
    <a:minorFont>
      <a:latin typeface="Palatino"/>
      <a:ea typeface="Palatino"/>
      <a:cs typeface="Palatino"/>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FA 2">
    <a:dk1>
      <a:srgbClr val="000000"/>
    </a:dk1>
    <a:lt1>
      <a:srgbClr val="FFFFFF"/>
    </a:lt1>
    <a:dk2>
      <a:srgbClr val="000000"/>
    </a:dk2>
    <a:lt2>
      <a:srgbClr val="F7F3E9"/>
    </a:lt2>
    <a:accent1>
      <a:srgbClr val="A0CB05"/>
    </a:accent1>
    <a:accent2>
      <a:srgbClr val="B2E205"/>
    </a:accent2>
    <a:accent3>
      <a:srgbClr val="2B8CE0"/>
    </a:accent3>
    <a:accent4>
      <a:srgbClr val="57AEF7"/>
    </a:accent4>
    <a:accent5>
      <a:srgbClr val="704CD9"/>
    </a:accent5>
    <a:accent6>
      <a:srgbClr val="FA7F24"/>
    </a:accent6>
    <a:hlink>
      <a:srgbClr val="A0CB05"/>
    </a:hlink>
    <a:folHlink>
      <a:srgbClr val="2B8B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1274</TotalTime>
  <Words>1379</Words>
  <Application>Microsoft Macintosh PowerPoint</Application>
  <PresentationFormat>Custom</PresentationFormat>
  <Paragraphs>119</Paragraphs>
  <Slides>25</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Calibri Light</vt:lpstr>
      <vt:lpstr>Helvetica Neue</vt:lpstr>
      <vt:lpstr>NTR</vt:lpstr>
      <vt:lpstr>Palatino</vt:lpstr>
      <vt:lpstr>Office Theme</vt:lpstr>
      <vt:lpstr>Home Retail Monitor</vt:lpstr>
      <vt:lpstr>Methodology</vt:lpstr>
      <vt:lpstr>PowerPoint Presentation</vt:lpstr>
      <vt:lpstr>PowerPoint Presentation</vt:lpstr>
      <vt:lpstr>Roe v. Wade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Hobbies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Gabe Ketrow</dc:creator>
  <cp:lastModifiedBy>Chuck Mattina</cp:lastModifiedBy>
  <cp:revision>56</cp:revision>
  <dcterms:created xsi:type="dcterms:W3CDTF">2021-10-04T17:04:45Z</dcterms:created>
  <dcterms:modified xsi:type="dcterms:W3CDTF">2022-05-13T21:50:57Z</dcterms:modified>
</cp:coreProperties>
</file>